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3" r:id="rId4"/>
    <p:sldId id="282" r:id="rId5"/>
    <p:sldId id="283" r:id="rId6"/>
    <p:sldId id="276" r:id="rId7"/>
    <p:sldId id="275" r:id="rId8"/>
    <p:sldId id="277" r:id="rId9"/>
    <p:sldId id="279" r:id="rId10"/>
    <p:sldId id="280" r:id="rId11"/>
    <p:sldId id="284" r:id="rId12"/>
    <p:sldId id="281" r:id="rId13"/>
    <p:sldId id="265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25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yan  Weis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0" d="100"/>
          <a:sy n="90" d="100"/>
        </p:scale>
        <p:origin x="-1234" y="-202"/>
      </p:cViewPr>
      <p:guideLst>
        <p:guide orient="horz" pos="2160"/>
        <p:guide pos="1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1440" y="-6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0E82A-A024-43FA-A6F5-DA41B7792A75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4D91-6349-4EB2-A020-FE4073CAD0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679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8780B-D482-4471-8149-A7A3E9C91F0B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231CF-4C5E-4BBC-BAE7-8D1279FB53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725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231CF-4C5E-4BBC-BAE7-8D1279FB531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332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pPr/>
              <a:t>8/12/2020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65" r:id="rId7"/>
    <p:sldLayoutId id="2147484466" r:id="rId8"/>
    <p:sldLayoutId id="2147484467" r:id="rId9"/>
    <p:sldLayoutId id="2147484468" r:id="rId10"/>
    <p:sldLayoutId id="21474844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ose.state.nm.us/Hydrology/aquifer.php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cgis.com/home/webmap/viewer.html?useExisting=1&amp;layers=37977c7ab51c414aa85e74992a2e647e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253" y="1357665"/>
            <a:ext cx="5940425" cy="3847722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NMOSE’s Update: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Data Sharing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 of Completed, Current,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&amp; Planned Projects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New Mexico Water Data Initiative</a:t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Directing Agencies Work Group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Julie Valdez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NM Office of the State Engineer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031" y="5439595"/>
            <a:ext cx="2856557" cy="530352"/>
          </a:xfrm>
        </p:spPr>
        <p:txBody>
          <a:bodyPr>
            <a:normAutofit/>
          </a:bodyPr>
          <a:lstStyle/>
          <a:p>
            <a:r>
              <a:rPr lang="en-US" dirty="0" smtClean="0"/>
              <a:t>August 12, 2020</a:t>
            </a:r>
            <a:endParaRPr lang="en-US" dirty="0"/>
          </a:p>
        </p:txBody>
      </p:sp>
      <p:pic>
        <p:nvPicPr>
          <p:cNvPr id="4" name="Picture 3" descr="new 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079" y="4979406"/>
            <a:ext cx="1743796" cy="1331412"/>
          </a:xfrm>
          <a:prstGeom prst="rect">
            <a:avLst/>
          </a:prstGeom>
        </p:spPr>
      </p:pic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7198" y="5205387"/>
            <a:ext cx="1200637" cy="102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51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Data Sharing of Current/Ongoing Projects continued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Statewide Groundwater Level Monitoring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Semi-annual water-level measurements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Five-year water level measurements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easurement_schedule_05-07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9996" y="3322320"/>
            <a:ext cx="2632018" cy="3406140"/>
          </a:xfrm>
          <a:prstGeom prst="rect">
            <a:avLst/>
          </a:prstGeom>
        </p:spPr>
      </p:pic>
      <p:pic>
        <p:nvPicPr>
          <p:cNvPr id="6" name="Picture 5" descr="WellNetwork_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099" y="3322320"/>
            <a:ext cx="2632018" cy="3406140"/>
          </a:xfrm>
          <a:prstGeom prst="rect">
            <a:avLst/>
          </a:prstGeom>
        </p:spPr>
      </p:pic>
      <p:pic>
        <p:nvPicPr>
          <p:cNvPr id="7" name="Picture 6" descr="1-Water level measurem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014" y="3941636"/>
            <a:ext cx="3079520" cy="20451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85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Data Sharing of Current/Ongoing Projects continued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711036"/>
            <a:ext cx="8229600" cy="51469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Aquifer Testing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err="1" smtClean="0"/>
              <a:t>Transmissivity</a:t>
            </a:r>
            <a:endParaRPr lang="en-US" sz="24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400" dirty="0" smtClean="0"/>
              <a:t>Storage Coefficients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Over 3,200 test index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400" u="sng" dirty="0" smtClean="0">
              <a:hlinkClick r:id="rId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200" u="sng" dirty="0" smtClean="0">
                <a:hlinkClick r:id="rId2"/>
              </a:rPr>
              <a:t>https://www.ose.state.nm.us/Hydrology/aquifer.php</a:t>
            </a:r>
            <a:r>
              <a:rPr lang="en-US" sz="2200" dirty="0" smtClean="0"/>
              <a:t> </a:t>
            </a:r>
            <a:r>
              <a:rPr lang="en-US" sz="2800" dirty="0" smtClean="0"/>
              <a:t>  </a:t>
            </a: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quiferTestIndex-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7144" y="787572"/>
            <a:ext cx="2750219" cy="3559106"/>
          </a:xfrm>
          <a:prstGeom prst="rect">
            <a:avLst/>
          </a:prstGeom>
        </p:spPr>
      </p:pic>
      <p:pic>
        <p:nvPicPr>
          <p:cNvPr id="9" name="Picture 8" descr="2-Aquifer testing data plot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" y="3429000"/>
            <a:ext cx="3811783" cy="2695786"/>
          </a:xfrm>
          <a:prstGeom prst="rect">
            <a:avLst/>
          </a:prstGeom>
        </p:spPr>
      </p:pic>
      <p:pic>
        <p:nvPicPr>
          <p:cNvPr id="10" name="Picture 9" descr="2-Aquifer testing wellhead equipmen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5908" y="4554297"/>
            <a:ext cx="2298946" cy="1694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Data Sharing of Planned Projects</a:t>
            </a:r>
            <a:br>
              <a:rPr lang="en-US" sz="5400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9725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Geophysical Well logs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Develop database for larger water well projects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Lithology-and-geophysical-logs-of-well-HE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8000" y="2762251"/>
            <a:ext cx="3037108" cy="3562350"/>
          </a:xfrm>
          <a:prstGeom prst="rect">
            <a:avLst/>
          </a:prstGeom>
        </p:spPr>
      </p:pic>
      <p:pic>
        <p:nvPicPr>
          <p:cNvPr id="5" name="Picture 4" descr="3-Geophysical logging schemat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3696" y="2624667"/>
            <a:ext cx="2872740" cy="39014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55" y="1935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1212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8212"/>
            <a:ext cx="773461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Brief overview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774" y="2942376"/>
            <a:ext cx="7214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SzPct val="114000"/>
              <a:buFont typeface="Arial" pitchFamily="34" charset="0"/>
              <a:buChar char="•"/>
            </a:pPr>
            <a:r>
              <a:rPr lang="en-US" sz="2600" dirty="0" smtClean="0"/>
              <a:t>Completed Projects </a:t>
            </a:r>
          </a:p>
          <a:p>
            <a:pPr>
              <a:buClr>
                <a:schemeClr val="accent3"/>
              </a:buClr>
              <a:buSzPct val="114000"/>
            </a:pPr>
            <a:r>
              <a:rPr lang="en-US" sz="2600" dirty="0" smtClean="0"/>
              <a:t> </a:t>
            </a:r>
          </a:p>
          <a:p>
            <a:pPr>
              <a:buClr>
                <a:schemeClr val="accent3"/>
              </a:buClr>
              <a:buSzPct val="114000"/>
              <a:buFont typeface="Arial" pitchFamily="34" charset="0"/>
              <a:buChar char="•"/>
            </a:pPr>
            <a:r>
              <a:rPr lang="en-US" sz="2600" dirty="0" smtClean="0"/>
              <a:t>Current/Ongoing Projects </a:t>
            </a:r>
          </a:p>
          <a:p>
            <a:endParaRPr lang="en-US" sz="2600" dirty="0" smtClean="0"/>
          </a:p>
          <a:p>
            <a:pPr>
              <a:buClr>
                <a:schemeClr val="accent3"/>
              </a:buClr>
              <a:buSzPct val="115000"/>
              <a:buFont typeface="Constantia" pitchFamily="18" charset="0"/>
              <a:buChar char="•"/>
            </a:pPr>
            <a:r>
              <a:rPr lang="en-US" sz="2600" dirty="0" smtClean="0"/>
              <a:t> Planned Projects 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Data Sharing of Completed Projects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Public Water Supply Geo-Database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Service Area Boundaries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Albuquerque Metropolitan area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err="1" smtClean="0"/>
              <a:t>Doña</a:t>
            </a:r>
            <a:r>
              <a:rPr lang="en-US" sz="2600" dirty="0" smtClean="0"/>
              <a:t> Ana County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All systems that divert &gt; 300 acre-feet/year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Supply Source Location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Budget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~ $89,000 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2600" dirty="0" smtClean="0"/>
              <a:t> 	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US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5400" dirty="0" smtClean="0"/>
              <a:t>PWS Service Area Boundaries</a:t>
            </a:r>
            <a:br>
              <a:rPr lang="en-US" sz="5400" dirty="0" smtClean="0"/>
            </a:br>
            <a:r>
              <a:rPr lang="en-US" sz="5400" dirty="0" smtClean="0"/>
              <a:t>in </a:t>
            </a:r>
            <a:r>
              <a:rPr lang="en-US" sz="5400" dirty="0" err="1" smtClean="0"/>
              <a:t>Doña</a:t>
            </a:r>
            <a:r>
              <a:rPr lang="en-US" sz="5400" dirty="0" smtClean="0"/>
              <a:t> Ana County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HA_Final_PWS_2020_0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153868"/>
            <a:ext cx="6582741" cy="4338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5400" dirty="0" smtClean="0"/>
              <a:t>PWS Supply </a:t>
            </a:r>
            <a:r>
              <a:rPr lang="en-US" sz="5400" dirty="0" err="1" smtClean="0"/>
              <a:t>SourceLocation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in </a:t>
            </a:r>
            <a:r>
              <a:rPr lang="en-US" sz="5400" dirty="0" err="1" smtClean="0"/>
              <a:t>Doña</a:t>
            </a:r>
            <a:r>
              <a:rPr lang="en-US" sz="5400" dirty="0" smtClean="0"/>
              <a:t> Ana County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PWS locati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" y="1935480"/>
            <a:ext cx="7947660" cy="474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393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Data Sharing of Current Projects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Acequia Conveyance Layer Data Enrichment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% grade &amp; flow direction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NHD &amp; NM Statewide LiDAR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Geometric network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Budget 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~ $11,500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Available on the NM OSE Open Data Site 	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OSE_Conveyances  </a:t>
            </a:r>
            <a:r>
              <a:rPr lang="en-US" sz="1900" dirty="0" smtClean="0">
                <a:hlinkClick r:id="rId2"/>
              </a:rPr>
              <a:t>https://www.arcgis.com/home/webmap/viewer.html?useExisting=1&amp;layers=37977c7ab51c414aa85e74992a2e647e</a:t>
            </a:r>
            <a:endParaRPr lang="en-US" sz="19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19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Acequia Conveyance Layer2.PNG"/>
          <p:cNvPicPr>
            <a:picLocks noChangeAspect="1"/>
          </p:cNvPicPr>
          <p:nvPr/>
        </p:nvPicPr>
        <p:blipFill>
          <a:blip r:embed="rId2" cstate="print"/>
          <a:srcRect t="-3303" b="9308"/>
          <a:stretch>
            <a:fillRect/>
          </a:stretch>
        </p:blipFill>
        <p:spPr>
          <a:xfrm>
            <a:off x="151073" y="812800"/>
            <a:ext cx="8881607" cy="578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Data Sharing of Current/Ongoing Projects continued 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2600" dirty="0" smtClean="0"/>
              <a:t>Water Use Case Study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Public Water Supply Category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diversion data WATERS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 descr="PS_exa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429000"/>
            <a:ext cx="8243462" cy="25752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defRPr/>
            </a:pPr>
            <a:r>
              <a:rPr lang="en-US" sz="5400" dirty="0" smtClean="0">
                <a:solidFill>
                  <a:schemeClr val="tx1"/>
                </a:solidFill>
              </a:rPr>
              <a:t>Data Sharing of Current/Ongoing Projects continued</a:t>
            </a:r>
            <a:endParaRPr lang="en-US" sz="5400" dirty="0" smtClean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600" dirty="0" smtClean="0"/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2087880"/>
            <a:ext cx="8229600" cy="4389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n-US" sz="2600" dirty="0" smtClean="0"/>
              <a:t>Use Case Study continued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/>
              <a:t>population data NMED	</a:t>
            </a:r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  <a:buFont typeface="Arial" pitchFamily="34" charset="0"/>
              <a:buChar char="•"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 smtClean="0"/>
          </a:p>
          <a:p>
            <a:pPr marL="118872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endParaRPr lang="en-US" sz="2600" dirty="0" smtClean="0"/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NMED-SDWI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" y="3185160"/>
            <a:ext cx="3611880" cy="1878370"/>
          </a:xfrm>
          <a:prstGeom prst="rect">
            <a:avLst/>
          </a:prstGeom>
        </p:spPr>
      </p:pic>
      <p:pic>
        <p:nvPicPr>
          <p:cNvPr id="10" name="Picture 9" descr="NMED-SDWI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9311" y="3185160"/>
            <a:ext cx="3795089" cy="1878370"/>
          </a:xfrm>
          <a:prstGeom prst="rect">
            <a:avLst/>
          </a:prstGeom>
        </p:spPr>
      </p:pic>
      <p:pic>
        <p:nvPicPr>
          <p:cNvPr id="11" name="Picture 10" descr="NME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5545" y="5252063"/>
            <a:ext cx="5974080" cy="1369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11467</TotalTime>
  <Words>178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NMOSE’s Update:   Data Sharing   of Completed, Current,  &amp; Planned Projects    New Mexico Water Data Initiative Directing Agencies Work Group  Julie Valdez NM Office of the State Engineer</vt:lpstr>
      <vt:lpstr>Brief overview</vt:lpstr>
      <vt:lpstr>Data Sharing of Completed Projects</vt:lpstr>
      <vt:lpstr>PWS Service Area Boundaries in Doña Ana County</vt:lpstr>
      <vt:lpstr>PWS Supply SourceLocation in Doña Ana County</vt:lpstr>
      <vt:lpstr>Data Sharing of Current Projects</vt:lpstr>
      <vt:lpstr>Slide 7</vt:lpstr>
      <vt:lpstr>Data Sharing of Current/Ongoing Projects continued </vt:lpstr>
      <vt:lpstr>Data Sharing of Current/Ongoing Projects continued</vt:lpstr>
      <vt:lpstr>Data Sharing of Current/Ongoing Projects continued </vt:lpstr>
      <vt:lpstr>Data Sharing of Current/Ongoing Projects continued </vt:lpstr>
      <vt:lpstr>Data Sharing of Planned Projects 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Water Conservation Plan</dc:title>
  <dc:creator>Ryan  Weiss</dc:creator>
  <cp:lastModifiedBy>jvaldez</cp:lastModifiedBy>
  <cp:revision>322</cp:revision>
  <dcterms:created xsi:type="dcterms:W3CDTF">2015-04-16T14:15:19Z</dcterms:created>
  <dcterms:modified xsi:type="dcterms:W3CDTF">2020-08-12T20:00:01Z</dcterms:modified>
</cp:coreProperties>
</file>