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06722d9b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06722d9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06722d9b7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06722d9b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NMED Open Data Portal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Libertating data from the silos that constrain it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3685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the Portal Works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501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APIs are uploaded to the Gateway.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APIs are bundled/packaged as API products and published to the Open Data Portal.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Those APIs are then available for use via the ODP for registered users with the correct access role.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0247" y="127350"/>
            <a:ext cx="3917955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>
            <a:off x="4874650" y="4959550"/>
            <a:ext cx="3056400" cy="268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