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5"/>
  </p:notesMasterIdLst>
  <p:sldIdLst>
    <p:sldId id="256" r:id="rId2"/>
    <p:sldId id="257" r:id="rId3"/>
    <p:sldId id="296" r:id="rId4"/>
    <p:sldId id="297" r:id="rId5"/>
    <p:sldId id="298" r:id="rId6"/>
    <p:sldId id="258" r:id="rId7"/>
    <p:sldId id="259" r:id="rId8"/>
    <p:sldId id="261" r:id="rId9"/>
    <p:sldId id="262" r:id="rId10"/>
    <p:sldId id="291" r:id="rId11"/>
    <p:sldId id="281" r:id="rId12"/>
    <p:sldId id="287" r:id="rId13"/>
    <p:sldId id="283" r:id="rId14"/>
    <p:sldId id="282" r:id="rId15"/>
    <p:sldId id="284" r:id="rId16"/>
    <p:sldId id="289" r:id="rId17"/>
    <p:sldId id="285" r:id="rId18"/>
    <p:sldId id="286" r:id="rId19"/>
    <p:sldId id="288" r:id="rId20"/>
    <p:sldId id="290" r:id="rId21"/>
    <p:sldId id="271" r:id="rId22"/>
    <p:sldId id="299" r:id="rId23"/>
    <p:sldId id="272" r:id="rId24"/>
    <p:sldId id="273" r:id="rId25"/>
    <p:sldId id="274" r:id="rId26"/>
    <p:sldId id="275" r:id="rId27"/>
    <p:sldId id="276" r:id="rId28"/>
    <p:sldId id="277" r:id="rId29"/>
    <p:sldId id="304" r:id="rId30"/>
    <p:sldId id="305" r:id="rId31"/>
    <p:sldId id="278" r:id="rId32"/>
    <p:sldId id="300" r:id="rId33"/>
    <p:sldId id="307" r:id="rId34"/>
    <p:sldId id="309" r:id="rId35"/>
    <p:sldId id="310" r:id="rId36"/>
    <p:sldId id="311" r:id="rId37"/>
    <p:sldId id="312" r:id="rId38"/>
    <p:sldId id="313" r:id="rId39"/>
    <p:sldId id="314" r:id="rId40"/>
    <p:sldId id="302" r:id="rId41"/>
    <p:sldId id="303" r:id="rId42"/>
    <p:sldId id="260" r:id="rId43"/>
    <p:sldId id="279"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Patterson, Ph.D." initials="LPP" lastIdx="1" clrIdx="0">
    <p:extLst>
      <p:ext uri="{19B8F6BF-5375-455C-9EA6-DF929625EA0E}">
        <p15:presenceInfo xmlns:p15="http://schemas.microsoft.com/office/powerpoint/2012/main" userId="S-1-5-21-1614895754-1935655697-725345543-7569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943"/>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2F6A0-FA03-4910-9120-2ACD2E8E6BFF}" v="1149" dt="2020-08-12T15:11:38.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59"/>
    <p:restoredTop sz="96366"/>
  </p:normalViewPr>
  <p:slideViewPr>
    <p:cSldViewPr snapToGrid="0">
      <p:cViewPr varScale="1">
        <p:scale>
          <a:sx n="206" d="100"/>
          <a:sy n="206" d="100"/>
        </p:scale>
        <p:origin x="600" y="2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Onda" userId="43dde95f-400b-4012-acf4-0f2585186719" providerId="ADAL" clId="{D102F6A0-FA03-4910-9120-2ACD2E8E6BFF}"/>
    <pc:docChg chg="undo custSel addSld delSld modSld sldOrd">
      <pc:chgData name="Kyle Onda" userId="43dde95f-400b-4012-acf4-0f2585186719" providerId="ADAL" clId="{D102F6A0-FA03-4910-9120-2ACD2E8E6BFF}" dt="2020-08-12T15:11:38.498" v="2038" actId="20577"/>
      <pc:docMkLst>
        <pc:docMk/>
      </pc:docMkLst>
      <pc:sldChg chg="delSp modSp mod">
        <pc:chgData name="Kyle Onda" userId="43dde95f-400b-4012-acf4-0f2585186719" providerId="ADAL" clId="{D102F6A0-FA03-4910-9120-2ACD2E8E6BFF}" dt="2020-08-10T17:39:23.562" v="899" actId="478"/>
        <pc:sldMkLst>
          <pc:docMk/>
          <pc:sldMk cId="0" sldId="256"/>
        </pc:sldMkLst>
        <pc:spChg chg="mod">
          <ac:chgData name="Kyle Onda" userId="43dde95f-400b-4012-acf4-0f2585186719" providerId="ADAL" clId="{D102F6A0-FA03-4910-9120-2ACD2E8E6BFF}" dt="2020-08-10T16:57:50.796" v="68" actId="1076"/>
          <ac:spMkLst>
            <pc:docMk/>
            <pc:sldMk cId="0" sldId="256"/>
            <ac:spMk id="56" creationId="{00000000-0000-0000-0000-000000000000}"/>
          </ac:spMkLst>
        </pc:spChg>
        <pc:spChg chg="mod">
          <ac:chgData name="Kyle Onda" userId="43dde95f-400b-4012-acf4-0f2585186719" providerId="ADAL" clId="{D102F6A0-FA03-4910-9120-2ACD2E8E6BFF}" dt="2020-08-10T17:12:36.502" v="123" actId="404"/>
          <ac:spMkLst>
            <pc:docMk/>
            <pc:sldMk cId="0" sldId="256"/>
            <ac:spMk id="60" creationId="{00000000-0000-0000-0000-000000000000}"/>
          </ac:spMkLst>
        </pc:spChg>
        <pc:picChg chg="del mod">
          <ac:chgData name="Kyle Onda" userId="43dde95f-400b-4012-acf4-0f2585186719" providerId="ADAL" clId="{D102F6A0-FA03-4910-9120-2ACD2E8E6BFF}" dt="2020-08-10T17:39:23.562" v="899" actId="478"/>
          <ac:picMkLst>
            <pc:docMk/>
            <pc:sldMk cId="0" sldId="256"/>
            <ac:picMk id="58" creationId="{00000000-0000-0000-0000-000000000000}"/>
          </ac:picMkLst>
        </pc:picChg>
      </pc:sldChg>
      <pc:sldChg chg="addSp modSp mod">
        <pc:chgData name="Kyle Onda" userId="43dde95f-400b-4012-acf4-0f2585186719" providerId="ADAL" clId="{D102F6A0-FA03-4910-9120-2ACD2E8E6BFF}" dt="2020-08-12T15:05:18.676" v="1304" actId="1076"/>
        <pc:sldMkLst>
          <pc:docMk/>
          <pc:sldMk cId="0" sldId="257"/>
        </pc:sldMkLst>
        <pc:spChg chg="add">
          <ac:chgData name="Kyle Onda" userId="43dde95f-400b-4012-acf4-0f2585186719" providerId="ADAL" clId="{D102F6A0-FA03-4910-9120-2ACD2E8E6BFF}" dt="2020-08-12T15:05:09.193" v="1299"/>
          <ac:spMkLst>
            <pc:docMk/>
            <pc:sldMk cId="0" sldId="257"/>
            <ac:spMk id="2" creationId="{FCA3254E-13F6-4180-A921-E0B60EE8D2F9}"/>
          </ac:spMkLst>
        </pc:spChg>
        <pc:spChg chg="add mod">
          <ac:chgData name="Kyle Onda" userId="43dde95f-400b-4012-acf4-0f2585186719" providerId="ADAL" clId="{D102F6A0-FA03-4910-9120-2ACD2E8E6BFF}" dt="2020-08-12T15:05:14.274" v="1302"/>
          <ac:spMkLst>
            <pc:docMk/>
            <pc:sldMk cId="0" sldId="257"/>
            <ac:spMk id="3" creationId="{4EE26B97-842A-4185-B4F6-3746B990B67B}"/>
          </ac:spMkLst>
        </pc:spChg>
        <pc:picChg chg="mod">
          <ac:chgData name="Kyle Onda" userId="43dde95f-400b-4012-acf4-0f2585186719" providerId="ADAL" clId="{D102F6A0-FA03-4910-9120-2ACD2E8E6BFF}" dt="2020-08-12T15:05:18.676" v="1304" actId="1076"/>
          <ac:picMkLst>
            <pc:docMk/>
            <pc:sldMk cId="0" sldId="257"/>
            <ac:picMk id="68" creationId="{00000000-0000-0000-0000-000000000000}"/>
          </ac:picMkLst>
        </pc:picChg>
      </pc:sldChg>
      <pc:sldChg chg="addSp delSp modSp mod">
        <pc:chgData name="Kyle Onda" userId="43dde95f-400b-4012-acf4-0f2585186719" providerId="ADAL" clId="{D102F6A0-FA03-4910-9120-2ACD2E8E6BFF}" dt="2020-08-12T15:01:37.023" v="1084" actId="1076"/>
        <pc:sldMkLst>
          <pc:docMk/>
          <pc:sldMk cId="0" sldId="273"/>
        </pc:sldMkLst>
        <pc:picChg chg="add mod">
          <ac:chgData name="Kyle Onda" userId="43dde95f-400b-4012-acf4-0f2585186719" providerId="ADAL" clId="{D102F6A0-FA03-4910-9120-2ACD2E8E6BFF}" dt="2020-08-12T14:59:24.503" v="1052" actId="1076"/>
          <ac:picMkLst>
            <pc:docMk/>
            <pc:sldMk cId="0" sldId="273"/>
            <ac:picMk id="3" creationId="{DA9D0EA6-C501-4057-AD5A-6D0D35F51BD2}"/>
          </ac:picMkLst>
        </pc:picChg>
        <pc:picChg chg="add mod">
          <ac:chgData name="Kyle Onda" userId="43dde95f-400b-4012-acf4-0f2585186719" providerId="ADAL" clId="{D102F6A0-FA03-4910-9120-2ACD2E8E6BFF}" dt="2020-08-12T14:59:47.042" v="1059" actId="1076"/>
          <ac:picMkLst>
            <pc:docMk/>
            <pc:sldMk cId="0" sldId="273"/>
            <ac:picMk id="5" creationId="{1713373B-915D-4297-A8B7-B472EF4E4579}"/>
          </ac:picMkLst>
        </pc:picChg>
        <pc:picChg chg="add mod">
          <ac:chgData name="Kyle Onda" userId="43dde95f-400b-4012-acf4-0f2585186719" providerId="ADAL" clId="{D102F6A0-FA03-4910-9120-2ACD2E8E6BFF}" dt="2020-08-12T15:00:54.821" v="1069" actId="1076"/>
          <ac:picMkLst>
            <pc:docMk/>
            <pc:sldMk cId="0" sldId="273"/>
            <ac:picMk id="7" creationId="{8472CC8D-6359-4A5C-A605-844FB844720F}"/>
          </ac:picMkLst>
        </pc:picChg>
        <pc:picChg chg="add mod">
          <ac:chgData name="Kyle Onda" userId="43dde95f-400b-4012-acf4-0f2585186719" providerId="ADAL" clId="{D102F6A0-FA03-4910-9120-2ACD2E8E6BFF}" dt="2020-08-12T15:01:16.978" v="1076" actId="1076"/>
          <ac:picMkLst>
            <pc:docMk/>
            <pc:sldMk cId="0" sldId="273"/>
            <ac:picMk id="9" creationId="{F2B4DFA5-C5FC-4FAA-A4CF-1D5992A352E2}"/>
          </ac:picMkLst>
        </pc:picChg>
        <pc:picChg chg="add mod">
          <ac:chgData name="Kyle Onda" userId="43dde95f-400b-4012-acf4-0f2585186719" providerId="ADAL" clId="{D102F6A0-FA03-4910-9120-2ACD2E8E6BFF}" dt="2020-08-12T15:01:37.023" v="1084" actId="1076"/>
          <ac:picMkLst>
            <pc:docMk/>
            <pc:sldMk cId="0" sldId="273"/>
            <ac:picMk id="11" creationId="{E1015C60-96A5-45B4-8073-F3100862F57F}"/>
          </ac:picMkLst>
        </pc:picChg>
        <pc:picChg chg="del">
          <ac:chgData name="Kyle Onda" userId="43dde95f-400b-4012-acf4-0f2585186719" providerId="ADAL" clId="{D102F6A0-FA03-4910-9120-2ACD2E8E6BFF}" dt="2020-08-12T14:59:19.370" v="1046" actId="478"/>
          <ac:picMkLst>
            <pc:docMk/>
            <pc:sldMk cId="0" sldId="273"/>
            <ac:picMk id="327" creationId="{00000000-0000-0000-0000-000000000000}"/>
          </ac:picMkLst>
        </pc:picChg>
        <pc:picChg chg="del">
          <ac:chgData name="Kyle Onda" userId="43dde95f-400b-4012-acf4-0f2585186719" providerId="ADAL" clId="{D102F6A0-FA03-4910-9120-2ACD2E8E6BFF}" dt="2020-08-12T14:59:41.366" v="1053" actId="478"/>
          <ac:picMkLst>
            <pc:docMk/>
            <pc:sldMk cId="0" sldId="273"/>
            <ac:picMk id="330" creationId="{00000000-0000-0000-0000-000000000000}"/>
          </ac:picMkLst>
        </pc:picChg>
        <pc:picChg chg="del">
          <ac:chgData name="Kyle Onda" userId="43dde95f-400b-4012-acf4-0f2585186719" providerId="ADAL" clId="{D102F6A0-FA03-4910-9120-2ACD2E8E6BFF}" dt="2020-08-12T15:01:27.645" v="1077" actId="478"/>
          <ac:picMkLst>
            <pc:docMk/>
            <pc:sldMk cId="0" sldId="273"/>
            <ac:picMk id="331" creationId="{00000000-0000-0000-0000-000000000000}"/>
          </ac:picMkLst>
        </pc:picChg>
        <pc:picChg chg="del">
          <ac:chgData name="Kyle Onda" userId="43dde95f-400b-4012-acf4-0f2585186719" providerId="ADAL" clId="{D102F6A0-FA03-4910-9120-2ACD2E8E6BFF}" dt="2020-08-12T15:01:10.364" v="1070" actId="478"/>
          <ac:picMkLst>
            <pc:docMk/>
            <pc:sldMk cId="0" sldId="273"/>
            <ac:picMk id="332" creationId="{00000000-0000-0000-0000-000000000000}"/>
          </ac:picMkLst>
        </pc:picChg>
        <pc:picChg chg="del">
          <ac:chgData name="Kyle Onda" userId="43dde95f-400b-4012-acf4-0f2585186719" providerId="ADAL" clId="{D102F6A0-FA03-4910-9120-2ACD2E8E6BFF}" dt="2020-08-12T15:00:37.764" v="1060" actId="478"/>
          <ac:picMkLst>
            <pc:docMk/>
            <pc:sldMk cId="0" sldId="273"/>
            <ac:picMk id="347" creationId="{00000000-0000-0000-0000-000000000000}"/>
          </ac:picMkLst>
        </pc:picChg>
      </pc:sldChg>
      <pc:sldChg chg="addSp delSp modSp mod">
        <pc:chgData name="Kyle Onda" userId="43dde95f-400b-4012-acf4-0f2585186719" providerId="ADAL" clId="{D102F6A0-FA03-4910-9120-2ACD2E8E6BFF}" dt="2020-08-12T15:01:51.704" v="1092" actId="22"/>
        <pc:sldMkLst>
          <pc:docMk/>
          <pc:sldMk cId="0" sldId="274"/>
        </pc:sldMkLst>
        <pc:picChg chg="add">
          <ac:chgData name="Kyle Onda" userId="43dde95f-400b-4012-acf4-0f2585186719" providerId="ADAL" clId="{D102F6A0-FA03-4910-9120-2ACD2E8E6BFF}" dt="2020-08-12T15:01:51.704" v="1092" actId="22"/>
          <ac:picMkLst>
            <pc:docMk/>
            <pc:sldMk cId="0" sldId="274"/>
            <ac:picMk id="2" creationId="{89D01C29-91BF-4C89-A0B2-60A69B8820F8}"/>
          </ac:picMkLst>
        </pc:picChg>
        <pc:picChg chg="add">
          <ac:chgData name="Kyle Onda" userId="43dde95f-400b-4012-acf4-0f2585186719" providerId="ADAL" clId="{D102F6A0-FA03-4910-9120-2ACD2E8E6BFF}" dt="2020-08-12T15:01:51.704" v="1092" actId="22"/>
          <ac:picMkLst>
            <pc:docMk/>
            <pc:sldMk cId="0" sldId="274"/>
            <ac:picMk id="3" creationId="{EDC5EE3A-F871-4DC7-9CF2-3422C2C11E00}"/>
          </ac:picMkLst>
        </pc:picChg>
        <pc:picChg chg="add">
          <ac:chgData name="Kyle Onda" userId="43dde95f-400b-4012-acf4-0f2585186719" providerId="ADAL" clId="{D102F6A0-FA03-4910-9120-2ACD2E8E6BFF}" dt="2020-08-12T15:01:51.704" v="1092" actId="22"/>
          <ac:picMkLst>
            <pc:docMk/>
            <pc:sldMk cId="0" sldId="274"/>
            <ac:picMk id="4" creationId="{F646A77C-BD80-47E7-A8C8-D2A9595FE694}"/>
          </ac:picMkLst>
        </pc:picChg>
        <pc:picChg chg="add">
          <ac:chgData name="Kyle Onda" userId="43dde95f-400b-4012-acf4-0f2585186719" providerId="ADAL" clId="{D102F6A0-FA03-4910-9120-2ACD2E8E6BFF}" dt="2020-08-12T15:01:51.704" v="1092" actId="22"/>
          <ac:picMkLst>
            <pc:docMk/>
            <pc:sldMk cId="0" sldId="274"/>
            <ac:picMk id="5" creationId="{A3C04674-2C7F-4FD6-A8B3-7DD405A5DDB8}"/>
          </ac:picMkLst>
        </pc:picChg>
        <pc:picChg chg="add">
          <ac:chgData name="Kyle Onda" userId="43dde95f-400b-4012-acf4-0f2585186719" providerId="ADAL" clId="{D102F6A0-FA03-4910-9120-2ACD2E8E6BFF}" dt="2020-08-12T15:01:51.704" v="1092" actId="22"/>
          <ac:picMkLst>
            <pc:docMk/>
            <pc:sldMk cId="0" sldId="274"/>
            <ac:picMk id="6" creationId="{37A1DEB8-A43D-48EF-A9EA-B23679DC3B11}"/>
          </ac:picMkLst>
        </pc:picChg>
        <pc:picChg chg="add">
          <ac:chgData name="Kyle Onda" userId="43dde95f-400b-4012-acf4-0f2585186719" providerId="ADAL" clId="{D102F6A0-FA03-4910-9120-2ACD2E8E6BFF}" dt="2020-08-12T15:01:51.704" v="1092" actId="22"/>
          <ac:picMkLst>
            <pc:docMk/>
            <pc:sldMk cId="0" sldId="274"/>
            <ac:picMk id="7" creationId="{5E8FD830-133C-4FC4-89AD-328E137301CB}"/>
          </ac:picMkLst>
        </pc:picChg>
        <pc:picChg chg="add">
          <ac:chgData name="Kyle Onda" userId="43dde95f-400b-4012-acf4-0f2585186719" providerId="ADAL" clId="{D102F6A0-FA03-4910-9120-2ACD2E8E6BFF}" dt="2020-08-12T15:01:51.704" v="1092" actId="22"/>
          <ac:picMkLst>
            <pc:docMk/>
            <pc:sldMk cId="0" sldId="274"/>
            <ac:picMk id="8" creationId="{75BE7AE8-BA84-4E17-A30F-DA68B9334532}"/>
          </ac:picMkLst>
        </pc:picChg>
        <pc:picChg chg="del">
          <ac:chgData name="Kyle Onda" userId="43dde95f-400b-4012-acf4-0f2585186719" providerId="ADAL" clId="{D102F6A0-FA03-4910-9120-2ACD2E8E6BFF}" dt="2020-08-12T15:01:44.839" v="1085" actId="478"/>
          <ac:picMkLst>
            <pc:docMk/>
            <pc:sldMk cId="0" sldId="274"/>
            <ac:picMk id="352" creationId="{00000000-0000-0000-0000-000000000000}"/>
          </ac:picMkLst>
        </pc:picChg>
        <pc:picChg chg="del">
          <ac:chgData name="Kyle Onda" userId="43dde95f-400b-4012-acf4-0f2585186719" providerId="ADAL" clId="{D102F6A0-FA03-4910-9120-2ACD2E8E6BFF}" dt="2020-08-12T15:01:46.957" v="1087" actId="478"/>
          <ac:picMkLst>
            <pc:docMk/>
            <pc:sldMk cId="0" sldId="274"/>
            <ac:picMk id="353" creationId="{00000000-0000-0000-0000-000000000000}"/>
          </ac:picMkLst>
        </pc:picChg>
        <pc:picChg chg="del">
          <ac:chgData name="Kyle Onda" userId="43dde95f-400b-4012-acf4-0f2585186719" providerId="ADAL" clId="{D102F6A0-FA03-4910-9120-2ACD2E8E6BFF}" dt="2020-08-12T15:01:46.510" v="1086" actId="478"/>
          <ac:picMkLst>
            <pc:docMk/>
            <pc:sldMk cId="0" sldId="274"/>
            <ac:picMk id="354" creationId="{00000000-0000-0000-0000-000000000000}"/>
          </ac:picMkLst>
        </pc:picChg>
        <pc:picChg chg="del">
          <ac:chgData name="Kyle Onda" userId="43dde95f-400b-4012-acf4-0f2585186719" providerId="ADAL" clId="{D102F6A0-FA03-4910-9120-2ACD2E8E6BFF}" dt="2020-08-12T15:01:48.462" v="1088" actId="478"/>
          <ac:picMkLst>
            <pc:docMk/>
            <pc:sldMk cId="0" sldId="274"/>
            <ac:picMk id="355" creationId="{00000000-0000-0000-0000-000000000000}"/>
          </ac:picMkLst>
        </pc:picChg>
        <pc:picChg chg="del">
          <ac:chgData name="Kyle Onda" userId="43dde95f-400b-4012-acf4-0f2585186719" providerId="ADAL" clId="{D102F6A0-FA03-4910-9120-2ACD2E8E6BFF}" dt="2020-08-12T15:01:48.933" v="1089" actId="478"/>
          <ac:picMkLst>
            <pc:docMk/>
            <pc:sldMk cId="0" sldId="274"/>
            <ac:picMk id="356" creationId="{00000000-0000-0000-0000-000000000000}"/>
          </ac:picMkLst>
        </pc:picChg>
        <pc:picChg chg="del">
          <ac:chgData name="Kyle Onda" userId="43dde95f-400b-4012-acf4-0f2585186719" providerId="ADAL" clId="{D102F6A0-FA03-4910-9120-2ACD2E8E6BFF}" dt="2020-08-12T15:01:50.334" v="1090" actId="478"/>
          <ac:picMkLst>
            <pc:docMk/>
            <pc:sldMk cId="0" sldId="274"/>
            <ac:picMk id="357" creationId="{00000000-0000-0000-0000-000000000000}"/>
          </ac:picMkLst>
        </pc:picChg>
        <pc:picChg chg="del">
          <ac:chgData name="Kyle Onda" userId="43dde95f-400b-4012-acf4-0f2585186719" providerId="ADAL" clId="{D102F6A0-FA03-4910-9120-2ACD2E8E6BFF}" dt="2020-08-12T15:01:50.776" v="1091" actId="478"/>
          <ac:picMkLst>
            <pc:docMk/>
            <pc:sldMk cId="0" sldId="274"/>
            <ac:picMk id="380" creationId="{00000000-0000-0000-0000-000000000000}"/>
          </ac:picMkLst>
        </pc:picChg>
        <pc:cxnChg chg="mod">
          <ac:chgData name="Kyle Onda" userId="43dde95f-400b-4012-acf4-0f2585186719" providerId="ADAL" clId="{D102F6A0-FA03-4910-9120-2ACD2E8E6BFF}" dt="2020-08-12T15:01:48.462" v="1088" actId="478"/>
          <ac:cxnSpMkLst>
            <pc:docMk/>
            <pc:sldMk cId="0" sldId="274"/>
            <ac:cxnSpMk id="376" creationId="{00000000-0000-0000-0000-000000000000}"/>
          </ac:cxnSpMkLst>
        </pc:cxnChg>
        <pc:cxnChg chg="mod">
          <ac:chgData name="Kyle Onda" userId="43dde95f-400b-4012-acf4-0f2585186719" providerId="ADAL" clId="{D102F6A0-FA03-4910-9120-2ACD2E8E6BFF}" dt="2020-08-12T15:01:48.462" v="1088" actId="478"/>
          <ac:cxnSpMkLst>
            <pc:docMk/>
            <pc:sldMk cId="0" sldId="274"/>
            <ac:cxnSpMk id="377" creationId="{00000000-0000-0000-0000-000000000000}"/>
          </ac:cxnSpMkLst>
        </pc:cxnChg>
        <pc:cxnChg chg="mod">
          <ac:chgData name="Kyle Onda" userId="43dde95f-400b-4012-acf4-0f2585186719" providerId="ADAL" clId="{D102F6A0-FA03-4910-9120-2ACD2E8E6BFF}" dt="2020-08-12T15:01:46.957" v="1087" actId="478"/>
          <ac:cxnSpMkLst>
            <pc:docMk/>
            <pc:sldMk cId="0" sldId="274"/>
            <ac:cxnSpMk id="378" creationId="{00000000-0000-0000-0000-000000000000}"/>
          </ac:cxnSpMkLst>
        </pc:cxnChg>
        <pc:cxnChg chg="mod">
          <ac:chgData name="Kyle Onda" userId="43dde95f-400b-4012-acf4-0f2585186719" providerId="ADAL" clId="{D102F6A0-FA03-4910-9120-2ACD2E8E6BFF}" dt="2020-08-12T15:01:50.776" v="1091" actId="478"/>
          <ac:cxnSpMkLst>
            <pc:docMk/>
            <pc:sldMk cId="0" sldId="274"/>
            <ac:cxnSpMk id="381" creationId="{00000000-0000-0000-0000-000000000000}"/>
          </ac:cxnSpMkLst>
        </pc:cxnChg>
      </pc:sldChg>
      <pc:sldChg chg="addSp delSp modSp mod">
        <pc:chgData name="Kyle Onda" userId="43dde95f-400b-4012-acf4-0f2585186719" providerId="ADAL" clId="{D102F6A0-FA03-4910-9120-2ACD2E8E6BFF}" dt="2020-08-12T15:02:05.737" v="1100" actId="22"/>
        <pc:sldMkLst>
          <pc:docMk/>
          <pc:sldMk cId="0" sldId="275"/>
        </pc:sldMkLst>
        <pc:picChg chg="add">
          <ac:chgData name="Kyle Onda" userId="43dde95f-400b-4012-acf4-0f2585186719" providerId="ADAL" clId="{D102F6A0-FA03-4910-9120-2ACD2E8E6BFF}" dt="2020-08-12T15:02:05.737" v="1100" actId="22"/>
          <ac:picMkLst>
            <pc:docMk/>
            <pc:sldMk cId="0" sldId="275"/>
            <ac:picMk id="2" creationId="{A2138D3A-BDFA-4C3E-9D4D-17D367B1CCE2}"/>
          </ac:picMkLst>
        </pc:picChg>
        <pc:picChg chg="add">
          <ac:chgData name="Kyle Onda" userId="43dde95f-400b-4012-acf4-0f2585186719" providerId="ADAL" clId="{D102F6A0-FA03-4910-9120-2ACD2E8E6BFF}" dt="2020-08-12T15:02:05.737" v="1100" actId="22"/>
          <ac:picMkLst>
            <pc:docMk/>
            <pc:sldMk cId="0" sldId="275"/>
            <ac:picMk id="3" creationId="{C84CA079-F196-4242-881C-C2F499CFAB23}"/>
          </ac:picMkLst>
        </pc:picChg>
        <pc:picChg chg="add">
          <ac:chgData name="Kyle Onda" userId="43dde95f-400b-4012-acf4-0f2585186719" providerId="ADAL" clId="{D102F6A0-FA03-4910-9120-2ACD2E8E6BFF}" dt="2020-08-12T15:02:05.737" v="1100" actId="22"/>
          <ac:picMkLst>
            <pc:docMk/>
            <pc:sldMk cId="0" sldId="275"/>
            <ac:picMk id="4" creationId="{599E3B1B-BBF3-48AD-B446-77D26B4E6074}"/>
          </ac:picMkLst>
        </pc:picChg>
        <pc:picChg chg="add">
          <ac:chgData name="Kyle Onda" userId="43dde95f-400b-4012-acf4-0f2585186719" providerId="ADAL" clId="{D102F6A0-FA03-4910-9120-2ACD2E8E6BFF}" dt="2020-08-12T15:02:05.737" v="1100" actId="22"/>
          <ac:picMkLst>
            <pc:docMk/>
            <pc:sldMk cId="0" sldId="275"/>
            <ac:picMk id="5" creationId="{31030CF5-18AD-44AA-BFE4-8D7F2BF4E3EB}"/>
          </ac:picMkLst>
        </pc:picChg>
        <pc:picChg chg="add">
          <ac:chgData name="Kyle Onda" userId="43dde95f-400b-4012-acf4-0f2585186719" providerId="ADAL" clId="{D102F6A0-FA03-4910-9120-2ACD2E8E6BFF}" dt="2020-08-12T15:02:05.737" v="1100" actId="22"/>
          <ac:picMkLst>
            <pc:docMk/>
            <pc:sldMk cId="0" sldId="275"/>
            <ac:picMk id="6" creationId="{3404B9A8-2B85-4A2D-AE01-4C0A76882B71}"/>
          </ac:picMkLst>
        </pc:picChg>
        <pc:picChg chg="add">
          <ac:chgData name="Kyle Onda" userId="43dde95f-400b-4012-acf4-0f2585186719" providerId="ADAL" clId="{D102F6A0-FA03-4910-9120-2ACD2E8E6BFF}" dt="2020-08-12T15:02:05.737" v="1100" actId="22"/>
          <ac:picMkLst>
            <pc:docMk/>
            <pc:sldMk cId="0" sldId="275"/>
            <ac:picMk id="7" creationId="{10EC1FFA-59AC-4403-B7C5-C3588A8AE9B2}"/>
          </ac:picMkLst>
        </pc:picChg>
        <pc:picChg chg="add">
          <ac:chgData name="Kyle Onda" userId="43dde95f-400b-4012-acf4-0f2585186719" providerId="ADAL" clId="{D102F6A0-FA03-4910-9120-2ACD2E8E6BFF}" dt="2020-08-12T15:02:05.737" v="1100" actId="22"/>
          <ac:picMkLst>
            <pc:docMk/>
            <pc:sldMk cId="0" sldId="275"/>
            <ac:picMk id="8" creationId="{DAAE99CC-7A6B-4D9C-B63E-328ACA93B163}"/>
          </ac:picMkLst>
        </pc:picChg>
        <pc:picChg chg="del">
          <ac:chgData name="Kyle Onda" userId="43dde95f-400b-4012-acf4-0f2585186719" providerId="ADAL" clId="{D102F6A0-FA03-4910-9120-2ACD2E8E6BFF}" dt="2020-08-12T15:02:00.224" v="1093" actId="478"/>
          <ac:picMkLst>
            <pc:docMk/>
            <pc:sldMk cId="0" sldId="275"/>
            <ac:picMk id="386" creationId="{00000000-0000-0000-0000-000000000000}"/>
          </ac:picMkLst>
        </pc:picChg>
        <pc:picChg chg="del">
          <ac:chgData name="Kyle Onda" userId="43dde95f-400b-4012-acf4-0f2585186719" providerId="ADAL" clId="{D102F6A0-FA03-4910-9120-2ACD2E8E6BFF}" dt="2020-08-12T15:02:02.553" v="1096" actId="478"/>
          <ac:picMkLst>
            <pc:docMk/>
            <pc:sldMk cId="0" sldId="275"/>
            <ac:picMk id="387" creationId="{00000000-0000-0000-0000-000000000000}"/>
          </ac:picMkLst>
        </pc:picChg>
        <pc:picChg chg="del">
          <ac:chgData name="Kyle Onda" userId="43dde95f-400b-4012-acf4-0f2585186719" providerId="ADAL" clId="{D102F6A0-FA03-4910-9120-2ACD2E8E6BFF}" dt="2020-08-12T15:02:02.132" v="1095" actId="478"/>
          <ac:picMkLst>
            <pc:docMk/>
            <pc:sldMk cId="0" sldId="275"/>
            <ac:picMk id="388" creationId="{00000000-0000-0000-0000-000000000000}"/>
          </ac:picMkLst>
        </pc:picChg>
        <pc:picChg chg="del">
          <ac:chgData name="Kyle Onda" userId="43dde95f-400b-4012-acf4-0f2585186719" providerId="ADAL" clId="{D102F6A0-FA03-4910-9120-2ACD2E8E6BFF}" dt="2020-08-12T15:02:01.208" v="1094" actId="478"/>
          <ac:picMkLst>
            <pc:docMk/>
            <pc:sldMk cId="0" sldId="275"/>
            <ac:picMk id="389" creationId="{00000000-0000-0000-0000-000000000000}"/>
          </ac:picMkLst>
        </pc:picChg>
        <pc:picChg chg="del">
          <ac:chgData name="Kyle Onda" userId="43dde95f-400b-4012-acf4-0f2585186719" providerId="ADAL" clId="{D102F6A0-FA03-4910-9120-2ACD2E8E6BFF}" dt="2020-08-12T15:02:03.337" v="1097" actId="478"/>
          <ac:picMkLst>
            <pc:docMk/>
            <pc:sldMk cId="0" sldId="275"/>
            <ac:picMk id="390" creationId="{00000000-0000-0000-0000-000000000000}"/>
          </ac:picMkLst>
        </pc:picChg>
        <pc:picChg chg="del">
          <ac:chgData name="Kyle Onda" userId="43dde95f-400b-4012-acf4-0f2585186719" providerId="ADAL" clId="{D102F6A0-FA03-4910-9120-2ACD2E8E6BFF}" dt="2020-08-12T15:02:04.760" v="1099" actId="478"/>
          <ac:picMkLst>
            <pc:docMk/>
            <pc:sldMk cId="0" sldId="275"/>
            <ac:picMk id="391" creationId="{00000000-0000-0000-0000-000000000000}"/>
          </ac:picMkLst>
        </pc:picChg>
        <pc:picChg chg="del">
          <ac:chgData name="Kyle Onda" userId="43dde95f-400b-4012-acf4-0f2585186719" providerId="ADAL" clId="{D102F6A0-FA03-4910-9120-2ACD2E8E6BFF}" dt="2020-08-12T15:02:03.887" v="1098" actId="478"/>
          <ac:picMkLst>
            <pc:docMk/>
            <pc:sldMk cId="0" sldId="275"/>
            <ac:picMk id="414" creationId="{00000000-0000-0000-0000-000000000000}"/>
          </ac:picMkLst>
        </pc:picChg>
        <pc:cxnChg chg="mod">
          <ac:chgData name="Kyle Onda" userId="43dde95f-400b-4012-acf4-0f2585186719" providerId="ADAL" clId="{D102F6A0-FA03-4910-9120-2ACD2E8E6BFF}" dt="2020-08-12T15:02:01.208" v="1094" actId="478"/>
          <ac:cxnSpMkLst>
            <pc:docMk/>
            <pc:sldMk cId="0" sldId="275"/>
            <ac:cxnSpMk id="410" creationId="{00000000-0000-0000-0000-000000000000}"/>
          </ac:cxnSpMkLst>
        </pc:cxnChg>
        <pc:cxnChg chg="mod">
          <ac:chgData name="Kyle Onda" userId="43dde95f-400b-4012-acf4-0f2585186719" providerId="ADAL" clId="{D102F6A0-FA03-4910-9120-2ACD2E8E6BFF}" dt="2020-08-12T15:02:01.208" v="1094" actId="478"/>
          <ac:cxnSpMkLst>
            <pc:docMk/>
            <pc:sldMk cId="0" sldId="275"/>
            <ac:cxnSpMk id="411" creationId="{00000000-0000-0000-0000-000000000000}"/>
          </ac:cxnSpMkLst>
        </pc:cxnChg>
        <pc:cxnChg chg="mod">
          <ac:chgData name="Kyle Onda" userId="43dde95f-400b-4012-acf4-0f2585186719" providerId="ADAL" clId="{D102F6A0-FA03-4910-9120-2ACD2E8E6BFF}" dt="2020-08-12T15:02:02.553" v="1096" actId="478"/>
          <ac:cxnSpMkLst>
            <pc:docMk/>
            <pc:sldMk cId="0" sldId="275"/>
            <ac:cxnSpMk id="412" creationId="{00000000-0000-0000-0000-000000000000}"/>
          </ac:cxnSpMkLst>
        </pc:cxnChg>
      </pc:sldChg>
      <pc:sldChg chg="addSp delSp modSp mod">
        <pc:chgData name="Kyle Onda" userId="43dde95f-400b-4012-acf4-0f2585186719" providerId="ADAL" clId="{D102F6A0-FA03-4910-9120-2ACD2E8E6BFF}" dt="2020-08-12T15:02:17.317" v="1108" actId="22"/>
        <pc:sldMkLst>
          <pc:docMk/>
          <pc:sldMk cId="0" sldId="276"/>
        </pc:sldMkLst>
        <pc:picChg chg="add">
          <ac:chgData name="Kyle Onda" userId="43dde95f-400b-4012-acf4-0f2585186719" providerId="ADAL" clId="{D102F6A0-FA03-4910-9120-2ACD2E8E6BFF}" dt="2020-08-12T15:02:17.317" v="1108" actId="22"/>
          <ac:picMkLst>
            <pc:docMk/>
            <pc:sldMk cId="0" sldId="276"/>
            <ac:picMk id="2" creationId="{5E10C3C8-414B-46E4-BBAE-78204B483619}"/>
          </ac:picMkLst>
        </pc:picChg>
        <pc:picChg chg="add">
          <ac:chgData name="Kyle Onda" userId="43dde95f-400b-4012-acf4-0f2585186719" providerId="ADAL" clId="{D102F6A0-FA03-4910-9120-2ACD2E8E6BFF}" dt="2020-08-12T15:02:17.317" v="1108" actId="22"/>
          <ac:picMkLst>
            <pc:docMk/>
            <pc:sldMk cId="0" sldId="276"/>
            <ac:picMk id="3" creationId="{EDDB4D38-C3A0-4107-8E14-02A22833D090}"/>
          </ac:picMkLst>
        </pc:picChg>
        <pc:picChg chg="add">
          <ac:chgData name="Kyle Onda" userId="43dde95f-400b-4012-acf4-0f2585186719" providerId="ADAL" clId="{D102F6A0-FA03-4910-9120-2ACD2E8E6BFF}" dt="2020-08-12T15:02:17.317" v="1108" actId="22"/>
          <ac:picMkLst>
            <pc:docMk/>
            <pc:sldMk cId="0" sldId="276"/>
            <ac:picMk id="4" creationId="{CEF1B6DB-ECEB-4D79-BC66-9EFA36FD00CC}"/>
          </ac:picMkLst>
        </pc:picChg>
        <pc:picChg chg="add">
          <ac:chgData name="Kyle Onda" userId="43dde95f-400b-4012-acf4-0f2585186719" providerId="ADAL" clId="{D102F6A0-FA03-4910-9120-2ACD2E8E6BFF}" dt="2020-08-12T15:02:17.317" v="1108" actId="22"/>
          <ac:picMkLst>
            <pc:docMk/>
            <pc:sldMk cId="0" sldId="276"/>
            <ac:picMk id="5" creationId="{17A71D31-7955-49ED-8B18-FA4303F17E9B}"/>
          </ac:picMkLst>
        </pc:picChg>
        <pc:picChg chg="add">
          <ac:chgData name="Kyle Onda" userId="43dde95f-400b-4012-acf4-0f2585186719" providerId="ADAL" clId="{D102F6A0-FA03-4910-9120-2ACD2E8E6BFF}" dt="2020-08-12T15:02:17.317" v="1108" actId="22"/>
          <ac:picMkLst>
            <pc:docMk/>
            <pc:sldMk cId="0" sldId="276"/>
            <ac:picMk id="6" creationId="{1FCA012B-E625-4BA0-B4A3-A09FCC483084}"/>
          </ac:picMkLst>
        </pc:picChg>
        <pc:picChg chg="add">
          <ac:chgData name="Kyle Onda" userId="43dde95f-400b-4012-acf4-0f2585186719" providerId="ADAL" clId="{D102F6A0-FA03-4910-9120-2ACD2E8E6BFF}" dt="2020-08-12T15:02:17.317" v="1108" actId="22"/>
          <ac:picMkLst>
            <pc:docMk/>
            <pc:sldMk cId="0" sldId="276"/>
            <ac:picMk id="7" creationId="{301094BA-16D8-44D2-A542-F8F3E4BE00EE}"/>
          </ac:picMkLst>
        </pc:picChg>
        <pc:picChg chg="add">
          <ac:chgData name="Kyle Onda" userId="43dde95f-400b-4012-acf4-0f2585186719" providerId="ADAL" clId="{D102F6A0-FA03-4910-9120-2ACD2E8E6BFF}" dt="2020-08-12T15:02:17.317" v="1108" actId="22"/>
          <ac:picMkLst>
            <pc:docMk/>
            <pc:sldMk cId="0" sldId="276"/>
            <ac:picMk id="8" creationId="{02450C28-CF7B-4CB9-B046-08EABBE42B3D}"/>
          </ac:picMkLst>
        </pc:picChg>
        <pc:picChg chg="del">
          <ac:chgData name="Kyle Onda" userId="43dde95f-400b-4012-acf4-0f2585186719" providerId="ADAL" clId="{D102F6A0-FA03-4910-9120-2ACD2E8E6BFF}" dt="2020-08-12T15:02:12.242" v="1101" actId="478"/>
          <ac:picMkLst>
            <pc:docMk/>
            <pc:sldMk cId="0" sldId="276"/>
            <ac:picMk id="422" creationId="{00000000-0000-0000-0000-000000000000}"/>
          </ac:picMkLst>
        </pc:picChg>
        <pc:picChg chg="del">
          <ac:chgData name="Kyle Onda" userId="43dde95f-400b-4012-acf4-0f2585186719" providerId="ADAL" clId="{D102F6A0-FA03-4910-9120-2ACD2E8E6BFF}" dt="2020-08-12T15:02:14.476" v="1104" actId="478"/>
          <ac:picMkLst>
            <pc:docMk/>
            <pc:sldMk cId="0" sldId="276"/>
            <ac:picMk id="423" creationId="{00000000-0000-0000-0000-000000000000}"/>
          </ac:picMkLst>
        </pc:picChg>
        <pc:picChg chg="del">
          <ac:chgData name="Kyle Onda" userId="43dde95f-400b-4012-acf4-0f2585186719" providerId="ADAL" clId="{D102F6A0-FA03-4910-9120-2ACD2E8E6BFF}" dt="2020-08-12T15:02:12.573" v="1102" actId="478"/>
          <ac:picMkLst>
            <pc:docMk/>
            <pc:sldMk cId="0" sldId="276"/>
            <ac:picMk id="424" creationId="{00000000-0000-0000-0000-000000000000}"/>
          </ac:picMkLst>
        </pc:picChg>
        <pc:picChg chg="del">
          <ac:chgData name="Kyle Onda" userId="43dde95f-400b-4012-acf4-0f2585186719" providerId="ADAL" clId="{D102F6A0-FA03-4910-9120-2ACD2E8E6BFF}" dt="2020-08-12T15:02:13.464" v="1103" actId="478"/>
          <ac:picMkLst>
            <pc:docMk/>
            <pc:sldMk cId="0" sldId="276"/>
            <ac:picMk id="425" creationId="{00000000-0000-0000-0000-000000000000}"/>
          </ac:picMkLst>
        </pc:picChg>
        <pc:picChg chg="del">
          <ac:chgData name="Kyle Onda" userId="43dde95f-400b-4012-acf4-0f2585186719" providerId="ADAL" clId="{D102F6A0-FA03-4910-9120-2ACD2E8E6BFF}" dt="2020-08-12T15:02:14.894" v="1105" actId="478"/>
          <ac:picMkLst>
            <pc:docMk/>
            <pc:sldMk cId="0" sldId="276"/>
            <ac:picMk id="426" creationId="{00000000-0000-0000-0000-000000000000}"/>
          </ac:picMkLst>
        </pc:picChg>
        <pc:picChg chg="del">
          <ac:chgData name="Kyle Onda" userId="43dde95f-400b-4012-acf4-0f2585186719" providerId="ADAL" clId="{D102F6A0-FA03-4910-9120-2ACD2E8E6BFF}" dt="2020-08-12T15:02:15.571" v="1106" actId="478"/>
          <ac:picMkLst>
            <pc:docMk/>
            <pc:sldMk cId="0" sldId="276"/>
            <ac:picMk id="427" creationId="{00000000-0000-0000-0000-000000000000}"/>
          </ac:picMkLst>
        </pc:picChg>
        <pc:picChg chg="del">
          <ac:chgData name="Kyle Onda" userId="43dde95f-400b-4012-acf4-0f2585186719" providerId="ADAL" clId="{D102F6A0-FA03-4910-9120-2ACD2E8E6BFF}" dt="2020-08-12T15:02:16.502" v="1107" actId="478"/>
          <ac:picMkLst>
            <pc:docMk/>
            <pc:sldMk cId="0" sldId="276"/>
            <ac:picMk id="450" creationId="{00000000-0000-0000-0000-000000000000}"/>
          </ac:picMkLst>
        </pc:picChg>
        <pc:cxnChg chg="mod">
          <ac:chgData name="Kyle Onda" userId="43dde95f-400b-4012-acf4-0f2585186719" providerId="ADAL" clId="{D102F6A0-FA03-4910-9120-2ACD2E8E6BFF}" dt="2020-08-12T15:02:13.464" v="1103" actId="478"/>
          <ac:cxnSpMkLst>
            <pc:docMk/>
            <pc:sldMk cId="0" sldId="276"/>
            <ac:cxnSpMk id="446" creationId="{00000000-0000-0000-0000-000000000000}"/>
          </ac:cxnSpMkLst>
        </pc:cxnChg>
        <pc:cxnChg chg="mod">
          <ac:chgData name="Kyle Onda" userId="43dde95f-400b-4012-acf4-0f2585186719" providerId="ADAL" clId="{D102F6A0-FA03-4910-9120-2ACD2E8E6BFF}" dt="2020-08-12T15:02:13.464" v="1103" actId="478"/>
          <ac:cxnSpMkLst>
            <pc:docMk/>
            <pc:sldMk cId="0" sldId="276"/>
            <ac:cxnSpMk id="447" creationId="{00000000-0000-0000-0000-000000000000}"/>
          </ac:cxnSpMkLst>
        </pc:cxnChg>
        <pc:cxnChg chg="mod">
          <ac:chgData name="Kyle Onda" userId="43dde95f-400b-4012-acf4-0f2585186719" providerId="ADAL" clId="{D102F6A0-FA03-4910-9120-2ACD2E8E6BFF}" dt="2020-08-12T15:02:14.476" v="1104" actId="478"/>
          <ac:cxnSpMkLst>
            <pc:docMk/>
            <pc:sldMk cId="0" sldId="276"/>
            <ac:cxnSpMk id="448" creationId="{00000000-0000-0000-0000-000000000000}"/>
          </ac:cxnSpMkLst>
        </pc:cxnChg>
        <pc:cxnChg chg="mod">
          <ac:chgData name="Kyle Onda" userId="43dde95f-400b-4012-acf4-0f2585186719" providerId="ADAL" clId="{D102F6A0-FA03-4910-9120-2ACD2E8E6BFF}" dt="2020-08-12T15:02:16.502" v="1107" actId="478"/>
          <ac:cxnSpMkLst>
            <pc:docMk/>
            <pc:sldMk cId="0" sldId="276"/>
            <ac:cxnSpMk id="453" creationId="{00000000-0000-0000-0000-000000000000}"/>
          </ac:cxnSpMkLst>
        </pc:cxnChg>
      </pc:sldChg>
      <pc:sldChg chg="addSp delSp modSp mod">
        <pc:chgData name="Kyle Onda" userId="43dde95f-400b-4012-acf4-0f2585186719" providerId="ADAL" clId="{D102F6A0-FA03-4910-9120-2ACD2E8E6BFF}" dt="2020-08-12T15:02:34" v="1116" actId="22"/>
        <pc:sldMkLst>
          <pc:docMk/>
          <pc:sldMk cId="0" sldId="277"/>
        </pc:sldMkLst>
        <pc:picChg chg="add">
          <ac:chgData name="Kyle Onda" userId="43dde95f-400b-4012-acf4-0f2585186719" providerId="ADAL" clId="{D102F6A0-FA03-4910-9120-2ACD2E8E6BFF}" dt="2020-08-12T15:02:34" v="1116" actId="22"/>
          <ac:picMkLst>
            <pc:docMk/>
            <pc:sldMk cId="0" sldId="277"/>
            <ac:picMk id="2" creationId="{6FCF9085-F4F1-4438-8604-64B91652F803}"/>
          </ac:picMkLst>
        </pc:picChg>
        <pc:picChg chg="add">
          <ac:chgData name="Kyle Onda" userId="43dde95f-400b-4012-acf4-0f2585186719" providerId="ADAL" clId="{D102F6A0-FA03-4910-9120-2ACD2E8E6BFF}" dt="2020-08-12T15:02:34" v="1116" actId="22"/>
          <ac:picMkLst>
            <pc:docMk/>
            <pc:sldMk cId="0" sldId="277"/>
            <ac:picMk id="3" creationId="{704775DF-3259-4E14-9D6C-45F21FD3BA59}"/>
          </ac:picMkLst>
        </pc:picChg>
        <pc:picChg chg="add">
          <ac:chgData name="Kyle Onda" userId="43dde95f-400b-4012-acf4-0f2585186719" providerId="ADAL" clId="{D102F6A0-FA03-4910-9120-2ACD2E8E6BFF}" dt="2020-08-12T15:02:34" v="1116" actId="22"/>
          <ac:picMkLst>
            <pc:docMk/>
            <pc:sldMk cId="0" sldId="277"/>
            <ac:picMk id="4" creationId="{C244DC82-771E-4951-B1EA-2FC725EDD51C}"/>
          </ac:picMkLst>
        </pc:picChg>
        <pc:picChg chg="add">
          <ac:chgData name="Kyle Onda" userId="43dde95f-400b-4012-acf4-0f2585186719" providerId="ADAL" clId="{D102F6A0-FA03-4910-9120-2ACD2E8E6BFF}" dt="2020-08-12T15:02:34" v="1116" actId="22"/>
          <ac:picMkLst>
            <pc:docMk/>
            <pc:sldMk cId="0" sldId="277"/>
            <ac:picMk id="5" creationId="{041BD275-83B5-44AB-A692-A5D56EEB5BFC}"/>
          </ac:picMkLst>
        </pc:picChg>
        <pc:picChg chg="add">
          <ac:chgData name="Kyle Onda" userId="43dde95f-400b-4012-acf4-0f2585186719" providerId="ADAL" clId="{D102F6A0-FA03-4910-9120-2ACD2E8E6BFF}" dt="2020-08-12T15:02:34" v="1116" actId="22"/>
          <ac:picMkLst>
            <pc:docMk/>
            <pc:sldMk cId="0" sldId="277"/>
            <ac:picMk id="6" creationId="{A43EEBB9-027C-4957-A878-3D9AC99C76F2}"/>
          </ac:picMkLst>
        </pc:picChg>
        <pc:picChg chg="add">
          <ac:chgData name="Kyle Onda" userId="43dde95f-400b-4012-acf4-0f2585186719" providerId="ADAL" clId="{D102F6A0-FA03-4910-9120-2ACD2E8E6BFF}" dt="2020-08-12T15:02:34" v="1116" actId="22"/>
          <ac:picMkLst>
            <pc:docMk/>
            <pc:sldMk cId="0" sldId="277"/>
            <ac:picMk id="7" creationId="{1EF88997-210B-4DDC-B87A-DDAF58453CFC}"/>
          </ac:picMkLst>
        </pc:picChg>
        <pc:picChg chg="add">
          <ac:chgData name="Kyle Onda" userId="43dde95f-400b-4012-acf4-0f2585186719" providerId="ADAL" clId="{D102F6A0-FA03-4910-9120-2ACD2E8E6BFF}" dt="2020-08-12T15:02:34" v="1116" actId="22"/>
          <ac:picMkLst>
            <pc:docMk/>
            <pc:sldMk cId="0" sldId="277"/>
            <ac:picMk id="8" creationId="{862135F0-55BC-436A-9A79-8270F8B4CA37}"/>
          </ac:picMkLst>
        </pc:picChg>
        <pc:picChg chg="del">
          <ac:chgData name="Kyle Onda" userId="43dde95f-400b-4012-acf4-0f2585186719" providerId="ADAL" clId="{D102F6A0-FA03-4910-9120-2ACD2E8E6BFF}" dt="2020-08-12T15:02:20.449" v="1109" actId="478"/>
          <ac:picMkLst>
            <pc:docMk/>
            <pc:sldMk cId="0" sldId="277"/>
            <ac:picMk id="460" creationId="{00000000-0000-0000-0000-000000000000}"/>
          </ac:picMkLst>
        </pc:picChg>
        <pc:picChg chg="del">
          <ac:chgData name="Kyle Onda" userId="43dde95f-400b-4012-acf4-0f2585186719" providerId="ADAL" clId="{D102F6A0-FA03-4910-9120-2ACD2E8E6BFF}" dt="2020-08-12T15:02:29.780" v="1112" actId="478"/>
          <ac:picMkLst>
            <pc:docMk/>
            <pc:sldMk cId="0" sldId="277"/>
            <ac:picMk id="461" creationId="{00000000-0000-0000-0000-000000000000}"/>
          </ac:picMkLst>
        </pc:picChg>
        <pc:picChg chg="del">
          <ac:chgData name="Kyle Onda" userId="43dde95f-400b-4012-acf4-0f2585186719" providerId="ADAL" clId="{D102F6A0-FA03-4910-9120-2ACD2E8E6BFF}" dt="2020-08-12T15:02:21.233" v="1110" actId="478"/>
          <ac:picMkLst>
            <pc:docMk/>
            <pc:sldMk cId="0" sldId="277"/>
            <ac:picMk id="462" creationId="{00000000-0000-0000-0000-000000000000}"/>
          </ac:picMkLst>
        </pc:picChg>
        <pc:picChg chg="del">
          <ac:chgData name="Kyle Onda" userId="43dde95f-400b-4012-acf4-0f2585186719" providerId="ADAL" clId="{D102F6A0-FA03-4910-9120-2ACD2E8E6BFF}" dt="2020-08-12T15:02:29.154" v="1111" actId="478"/>
          <ac:picMkLst>
            <pc:docMk/>
            <pc:sldMk cId="0" sldId="277"/>
            <ac:picMk id="463" creationId="{00000000-0000-0000-0000-000000000000}"/>
          </ac:picMkLst>
        </pc:picChg>
        <pc:picChg chg="del">
          <ac:chgData name="Kyle Onda" userId="43dde95f-400b-4012-acf4-0f2585186719" providerId="ADAL" clId="{D102F6A0-FA03-4910-9120-2ACD2E8E6BFF}" dt="2020-08-12T15:02:30.823" v="1113" actId="478"/>
          <ac:picMkLst>
            <pc:docMk/>
            <pc:sldMk cId="0" sldId="277"/>
            <ac:picMk id="464" creationId="{00000000-0000-0000-0000-000000000000}"/>
          </ac:picMkLst>
        </pc:picChg>
        <pc:picChg chg="del">
          <ac:chgData name="Kyle Onda" userId="43dde95f-400b-4012-acf4-0f2585186719" providerId="ADAL" clId="{D102F6A0-FA03-4910-9120-2ACD2E8E6BFF}" dt="2020-08-12T15:02:31.234" v="1114" actId="478"/>
          <ac:picMkLst>
            <pc:docMk/>
            <pc:sldMk cId="0" sldId="277"/>
            <ac:picMk id="465" creationId="{00000000-0000-0000-0000-000000000000}"/>
          </ac:picMkLst>
        </pc:picChg>
        <pc:picChg chg="del">
          <ac:chgData name="Kyle Onda" userId="43dde95f-400b-4012-acf4-0f2585186719" providerId="ADAL" clId="{D102F6A0-FA03-4910-9120-2ACD2E8E6BFF}" dt="2020-08-12T15:02:32.670" v="1115" actId="478"/>
          <ac:picMkLst>
            <pc:docMk/>
            <pc:sldMk cId="0" sldId="277"/>
            <ac:picMk id="488" creationId="{00000000-0000-0000-0000-000000000000}"/>
          </ac:picMkLst>
        </pc:picChg>
        <pc:cxnChg chg="mod">
          <ac:chgData name="Kyle Onda" userId="43dde95f-400b-4012-acf4-0f2585186719" providerId="ADAL" clId="{D102F6A0-FA03-4910-9120-2ACD2E8E6BFF}" dt="2020-08-12T15:02:29.154" v="1111" actId="478"/>
          <ac:cxnSpMkLst>
            <pc:docMk/>
            <pc:sldMk cId="0" sldId="277"/>
            <ac:cxnSpMk id="484" creationId="{00000000-0000-0000-0000-000000000000}"/>
          </ac:cxnSpMkLst>
        </pc:cxnChg>
        <pc:cxnChg chg="mod">
          <ac:chgData name="Kyle Onda" userId="43dde95f-400b-4012-acf4-0f2585186719" providerId="ADAL" clId="{D102F6A0-FA03-4910-9120-2ACD2E8E6BFF}" dt="2020-08-12T15:02:29.154" v="1111" actId="478"/>
          <ac:cxnSpMkLst>
            <pc:docMk/>
            <pc:sldMk cId="0" sldId="277"/>
            <ac:cxnSpMk id="485" creationId="{00000000-0000-0000-0000-000000000000}"/>
          </ac:cxnSpMkLst>
        </pc:cxnChg>
        <pc:cxnChg chg="mod">
          <ac:chgData name="Kyle Onda" userId="43dde95f-400b-4012-acf4-0f2585186719" providerId="ADAL" clId="{D102F6A0-FA03-4910-9120-2ACD2E8E6BFF}" dt="2020-08-12T15:02:29.780" v="1112" actId="478"/>
          <ac:cxnSpMkLst>
            <pc:docMk/>
            <pc:sldMk cId="0" sldId="277"/>
            <ac:cxnSpMk id="486" creationId="{00000000-0000-0000-0000-000000000000}"/>
          </ac:cxnSpMkLst>
        </pc:cxnChg>
        <pc:cxnChg chg="mod">
          <ac:chgData name="Kyle Onda" userId="43dde95f-400b-4012-acf4-0f2585186719" providerId="ADAL" clId="{D102F6A0-FA03-4910-9120-2ACD2E8E6BFF}" dt="2020-08-12T15:02:32.670" v="1115" actId="478"/>
          <ac:cxnSpMkLst>
            <pc:docMk/>
            <pc:sldMk cId="0" sldId="277"/>
            <ac:cxnSpMk id="491" creationId="{00000000-0000-0000-0000-000000000000}"/>
          </ac:cxnSpMkLst>
        </pc:cxnChg>
      </pc:sldChg>
      <pc:sldChg chg="new del ord">
        <pc:chgData name="Kyle Onda" userId="43dde95f-400b-4012-acf4-0f2585186719" providerId="ADAL" clId="{D102F6A0-FA03-4910-9120-2ACD2E8E6BFF}" dt="2020-08-10T17:02:48.703" v="114" actId="47"/>
        <pc:sldMkLst>
          <pc:docMk/>
          <pc:sldMk cId="845790265" sldId="292"/>
        </pc:sldMkLst>
      </pc:sldChg>
      <pc:sldChg chg="addSp delSp modSp add del mod setBg">
        <pc:chgData name="Kyle Onda" userId="43dde95f-400b-4012-acf4-0f2585186719" providerId="ADAL" clId="{D102F6A0-FA03-4910-9120-2ACD2E8E6BFF}" dt="2020-08-10T17:36:02.668" v="877" actId="47"/>
        <pc:sldMkLst>
          <pc:docMk/>
          <pc:sldMk cId="1620091640" sldId="292"/>
        </pc:sldMkLst>
        <pc:spChg chg="add mod">
          <ac:chgData name="Kyle Onda" userId="43dde95f-400b-4012-acf4-0f2585186719" providerId="ADAL" clId="{D102F6A0-FA03-4910-9120-2ACD2E8E6BFF}" dt="2020-08-10T17:13:06.955" v="183" actId="1076"/>
          <ac:spMkLst>
            <pc:docMk/>
            <pc:sldMk cId="1620091640" sldId="292"/>
            <ac:spMk id="2" creationId="{030EBA00-A517-4C44-A562-4C041D1584BD}"/>
          </ac:spMkLst>
        </pc:spChg>
        <pc:spChg chg="add mod">
          <ac:chgData name="Kyle Onda" userId="43dde95f-400b-4012-acf4-0f2585186719" providerId="ADAL" clId="{D102F6A0-FA03-4910-9120-2ACD2E8E6BFF}" dt="2020-08-10T17:31:56.109" v="663" actId="20577"/>
          <ac:spMkLst>
            <pc:docMk/>
            <pc:sldMk cId="1620091640" sldId="292"/>
            <ac:spMk id="3" creationId="{74B6D58E-7882-4FD5-9796-2A43274540F1}"/>
          </ac:spMkLst>
        </pc:spChg>
        <pc:spChg chg="add mod">
          <ac:chgData name="Kyle Onda" userId="43dde95f-400b-4012-acf4-0f2585186719" providerId="ADAL" clId="{D102F6A0-FA03-4910-9120-2ACD2E8E6BFF}" dt="2020-08-10T17:25:51.616" v="597" actId="1076"/>
          <ac:spMkLst>
            <pc:docMk/>
            <pc:sldMk cId="1620091640" sldId="292"/>
            <ac:spMk id="4" creationId="{75A6D988-2025-4A56-9393-C51637867309}"/>
          </ac:spMkLst>
        </pc:spChg>
        <pc:spChg chg="add mod">
          <ac:chgData name="Kyle Onda" userId="43dde95f-400b-4012-acf4-0f2585186719" providerId="ADAL" clId="{D102F6A0-FA03-4910-9120-2ACD2E8E6BFF}" dt="2020-08-10T17:30:21.984" v="641" actId="1076"/>
          <ac:spMkLst>
            <pc:docMk/>
            <pc:sldMk cId="1620091640" sldId="292"/>
            <ac:spMk id="5" creationId="{A1BC14F9-2C94-4158-9ED7-45350BF5E93F}"/>
          </ac:spMkLst>
        </pc:spChg>
        <pc:spChg chg="del">
          <ac:chgData name="Kyle Onda" userId="43dde95f-400b-4012-acf4-0f2585186719" providerId="ADAL" clId="{D102F6A0-FA03-4910-9120-2ACD2E8E6BFF}" dt="2020-08-10T17:02:54.555" v="117" actId="478"/>
          <ac:spMkLst>
            <pc:docMk/>
            <pc:sldMk cId="1620091640" sldId="292"/>
            <ac:spMk id="69" creationId="{00000000-0000-0000-0000-000000000000}"/>
          </ac:spMkLst>
        </pc:spChg>
        <pc:picChg chg="del">
          <ac:chgData name="Kyle Onda" userId="43dde95f-400b-4012-acf4-0f2585186719" providerId="ADAL" clId="{D102F6A0-FA03-4910-9120-2ACD2E8E6BFF}" dt="2020-08-10T17:02:53.193" v="116" actId="478"/>
          <ac:picMkLst>
            <pc:docMk/>
            <pc:sldMk cId="1620091640" sldId="292"/>
            <ac:picMk id="68" creationId="{00000000-0000-0000-0000-000000000000}"/>
          </ac:picMkLst>
        </pc:picChg>
      </pc:sldChg>
      <pc:sldChg chg="modSp add del mod">
        <pc:chgData name="Kyle Onda" userId="43dde95f-400b-4012-acf4-0f2585186719" providerId="ADAL" clId="{D102F6A0-FA03-4910-9120-2ACD2E8E6BFF}" dt="2020-08-10T17:25:59.175" v="600" actId="47"/>
        <pc:sldMkLst>
          <pc:docMk/>
          <pc:sldMk cId="793561299" sldId="293"/>
        </pc:sldMkLst>
        <pc:spChg chg="mod">
          <ac:chgData name="Kyle Onda" userId="43dde95f-400b-4012-acf4-0f2585186719" providerId="ADAL" clId="{D102F6A0-FA03-4910-9120-2ACD2E8E6BFF}" dt="2020-08-10T17:23:55.299" v="595" actId="20577"/>
          <ac:spMkLst>
            <pc:docMk/>
            <pc:sldMk cId="793561299" sldId="293"/>
            <ac:spMk id="4" creationId="{75A6D988-2025-4A56-9393-C51637867309}"/>
          </ac:spMkLst>
        </pc:spChg>
      </pc:sldChg>
      <pc:sldChg chg="addSp modSp add del mod">
        <pc:chgData name="Kyle Onda" userId="43dde95f-400b-4012-acf4-0f2585186719" providerId="ADAL" clId="{D102F6A0-FA03-4910-9120-2ACD2E8E6BFF}" dt="2020-08-10T17:30:35.817" v="644" actId="47"/>
        <pc:sldMkLst>
          <pc:docMk/>
          <pc:sldMk cId="154590694" sldId="294"/>
        </pc:sldMkLst>
        <pc:spChg chg="mod">
          <ac:chgData name="Kyle Onda" userId="43dde95f-400b-4012-acf4-0f2585186719" providerId="ADAL" clId="{D102F6A0-FA03-4910-9120-2ACD2E8E6BFF}" dt="2020-08-10T17:26:02.684" v="601" actId="1076"/>
          <ac:spMkLst>
            <pc:docMk/>
            <pc:sldMk cId="154590694" sldId="294"/>
            <ac:spMk id="3" creationId="{74B6D58E-7882-4FD5-9796-2A43274540F1}"/>
          </ac:spMkLst>
        </pc:spChg>
        <pc:spChg chg="add mod">
          <ac:chgData name="Kyle Onda" userId="43dde95f-400b-4012-acf4-0f2585186719" providerId="ADAL" clId="{D102F6A0-FA03-4910-9120-2ACD2E8E6BFF}" dt="2020-08-10T17:26:04.910" v="602" actId="1076"/>
          <ac:spMkLst>
            <pc:docMk/>
            <pc:sldMk cId="154590694" sldId="294"/>
            <ac:spMk id="6" creationId="{18FE2F21-11EB-41C8-AA33-60AA2905205B}"/>
          </ac:spMkLst>
        </pc:spChg>
      </pc:sldChg>
      <pc:sldChg chg="addSp add del mod">
        <pc:chgData name="Kyle Onda" userId="43dde95f-400b-4012-acf4-0f2585186719" providerId="ADAL" clId="{D102F6A0-FA03-4910-9120-2ACD2E8E6BFF}" dt="2020-08-10T17:38:03.043" v="893" actId="47"/>
        <pc:sldMkLst>
          <pc:docMk/>
          <pc:sldMk cId="3255276412" sldId="295"/>
        </pc:sldMkLst>
        <pc:spChg chg="add">
          <ac:chgData name="Kyle Onda" userId="43dde95f-400b-4012-acf4-0f2585186719" providerId="ADAL" clId="{D102F6A0-FA03-4910-9120-2ACD2E8E6BFF}" dt="2020-08-10T17:30:33.312" v="643" actId="22"/>
          <ac:spMkLst>
            <pc:docMk/>
            <pc:sldMk cId="3255276412" sldId="295"/>
            <ac:spMk id="7" creationId="{6C674ECE-96EF-4A95-BBD6-7CF192DDE05E}"/>
          </ac:spMkLst>
        </pc:spChg>
      </pc:sldChg>
      <pc:sldChg chg="delSp modSp add mod">
        <pc:chgData name="Kyle Onda" userId="43dde95f-400b-4012-acf4-0f2585186719" providerId="ADAL" clId="{D102F6A0-FA03-4910-9120-2ACD2E8E6BFF}" dt="2020-08-10T17:36:20.114" v="883" actId="20577"/>
        <pc:sldMkLst>
          <pc:docMk/>
          <pc:sldMk cId="844762769" sldId="296"/>
        </pc:sldMkLst>
        <pc:spChg chg="mod">
          <ac:chgData name="Kyle Onda" userId="43dde95f-400b-4012-acf4-0f2585186719" providerId="ADAL" clId="{D102F6A0-FA03-4910-9120-2ACD2E8E6BFF}" dt="2020-08-10T17:36:00.874" v="876" actId="14100"/>
          <ac:spMkLst>
            <pc:docMk/>
            <pc:sldMk cId="844762769" sldId="296"/>
            <ac:spMk id="3" creationId="{74B6D58E-7882-4FD5-9796-2A43274540F1}"/>
          </ac:spMkLst>
        </pc:spChg>
        <pc:spChg chg="del mod">
          <ac:chgData name="Kyle Onda" userId="43dde95f-400b-4012-acf4-0f2585186719" providerId="ADAL" clId="{D102F6A0-FA03-4910-9120-2ACD2E8E6BFF}" dt="2020-08-10T17:36:05.305" v="879" actId="478"/>
          <ac:spMkLst>
            <pc:docMk/>
            <pc:sldMk cId="844762769" sldId="296"/>
            <ac:spMk id="4" creationId="{75A6D988-2025-4A56-9393-C51637867309}"/>
          </ac:spMkLst>
        </pc:spChg>
        <pc:spChg chg="mod">
          <ac:chgData name="Kyle Onda" userId="43dde95f-400b-4012-acf4-0f2585186719" providerId="ADAL" clId="{D102F6A0-FA03-4910-9120-2ACD2E8E6BFF}" dt="2020-08-10T17:36:20.114" v="883" actId="20577"/>
          <ac:spMkLst>
            <pc:docMk/>
            <pc:sldMk cId="844762769" sldId="296"/>
            <ac:spMk id="5" creationId="{A1BC14F9-2C94-4158-9ED7-45350BF5E93F}"/>
          </ac:spMkLst>
        </pc:spChg>
      </pc:sldChg>
      <pc:sldChg chg="addSp modSp add mod">
        <pc:chgData name="Kyle Onda" userId="43dde95f-400b-4012-acf4-0f2585186719" providerId="ADAL" clId="{D102F6A0-FA03-4910-9120-2ACD2E8E6BFF}" dt="2020-08-10T17:37:58.359" v="892" actId="1076"/>
        <pc:sldMkLst>
          <pc:docMk/>
          <pc:sldMk cId="1559860431" sldId="297"/>
        </pc:sldMkLst>
        <pc:spChg chg="add mod">
          <ac:chgData name="Kyle Onda" userId="43dde95f-400b-4012-acf4-0f2585186719" providerId="ADAL" clId="{D102F6A0-FA03-4910-9120-2ACD2E8E6BFF}" dt="2020-08-10T17:37:54.550" v="891" actId="403"/>
          <ac:spMkLst>
            <pc:docMk/>
            <pc:sldMk cId="1559860431" sldId="297"/>
            <ac:spMk id="4" creationId="{9BCD32E9-AE32-413B-8178-320BDAA532FF}"/>
          </ac:spMkLst>
        </pc:spChg>
        <pc:spChg chg="mod">
          <ac:chgData name="Kyle Onda" userId="43dde95f-400b-4012-acf4-0f2585186719" providerId="ADAL" clId="{D102F6A0-FA03-4910-9120-2ACD2E8E6BFF}" dt="2020-08-10T17:37:31.315" v="885" actId="207"/>
          <ac:spMkLst>
            <pc:docMk/>
            <pc:sldMk cId="1559860431" sldId="297"/>
            <ac:spMk id="5" creationId="{A1BC14F9-2C94-4158-9ED7-45350BF5E93F}"/>
          </ac:spMkLst>
        </pc:spChg>
        <pc:spChg chg="add mod">
          <ac:chgData name="Kyle Onda" userId="43dde95f-400b-4012-acf4-0f2585186719" providerId="ADAL" clId="{D102F6A0-FA03-4910-9120-2ACD2E8E6BFF}" dt="2020-08-10T17:37:58.359" v="892" actId="1076"/>
          <ac:spMkLst>
            <pc:docMk/>
            <pc:sldMk cId="1559860431" sldId="297"/>
            <ac:spMk id="8" creationId="{A78BE009-D765-4721-B1F7-6BA102D1470F}"/>
          </ac:spMkLst>
        </pc:spChg>
      </pc:sldChg>
      <pc:sldChg chg="addSp modSp add mod">
        <pc:chgData name="Kyle Onda" userId="43dde95f-400b-4012-acf4-0f2585186719" providerId="ADAL" clId="{D102F6A0-FA03-4910-9120-2ACD2E8E6BFF}" dt="2020-08-10T17:41:53.409" v="913" actId="14100"/>
        <pc:sldMkLst>
          <pc:docMk/>
          <pc:sldMk cId="177529552" sldId="298"/>
        </pc:sldMkLst>
        <pc:spChg chg="mod">
          <ac:chgData name="Kyle Onda" userId="43dde95f-400b-4012-acf4-0f2585186719" providerId="ADAL" clId="{D102F6A0-FA03-4910-9120-2ACD2E8E6BFF}" dt="2020-08-10T17:38:17.883" v="897" actId="207"/>
          <ac:spMkLst>
            <pc:docMk/>
            <pc:sldMk cId="177529552" sldId="298"/>
            <ac:spMk id="3" creationId="{74B6D58E-7882-4FD5-9796-2A43274540F1}"/>
          </ac:spMkLst>
        </pc:spChg>
        <pc:spChg chg="mod">
          <ac:chgData name="Kyle Onda" userId="43dde95f-400b-4012-acf4-0f2585186719" providerId="ADAL" clId="{D102F6A0-FA03-4910-9120-2ACD2E8E6BFF}" dt="2020-08-10T17:41:53.409" v="913" actId="14100"/>
          <ac:spMkLst>
            <pc:docMk/>
            <pc:sldMk cId="177529552" sldId="298"/>
            <ac:spMk id="4" creationId="{9BCD32E9-AE32-413B-8178-320BDAA532FF}"/>
          </ac:spMkLst>
        </pc:spChg>
        <pc:spChg chg="mod">
          <ac:chgData name="Kyle Onda" userId="43dde95f-400b-4012-acf4-0f2585186719" providerId="ADAL" clId="{D102F6A0-FA03-4910-9120-2ACD2E8E6BFF}" dt="2020-08-10T17:38:21.234" v="898" actId="207"/>
          <ac:spMkLst>
            <pc:docMk/>
            <pc:sldMk cId="177529552" sldId="298"/>
            <ac:spMk id="5" creationId="{A1BC14F9-2C94-4158-9ED7-45350BF5E93F}"/>
          </ac:spMkLst>
        </pc:spChg>
        <pc:spChg chg="mod">
          <ac:chgData name="Kyle Onda" userId="43dde95f-400b-4012-acf4-0f2585186719" providerId="ADAL" clId="{D102F6A0-FA03-4910-9120-2ACD2E8E6BFF}" dt="2020-08-10T17:38:12.262" v="895" actId="207"/>
          <ac:spMkLst>
            <pc:docMk/>
            <pc:sldMk cId="177529552" sldId="298"/>
            <ac:spMk id="8" creationId="{A78BE009-D765-4721-B1F7-6BA102D1470F}"/>
          </ac:spMkLst>
        </pc:spChg>
        <pc:picChg chg="add mod">
          <ac:chgData name="Kyle Onda" userId="43dde95f-400b-4012-acf4-0f2585186719" providerId="ADAL" clId="{D102F6A0-FA03-4910-9120-2ACD2E8E6BFF}" dt="2020-08-10T17:39:45.820" v="904" actId="1076"/>
          <ac:picMkLst>
            <pc:docMk/>
            <pc:sldMk cId="177529552" sldId="298"/>
            <ac:picMk id="6" creationId="{5D97C64F-6012-467F-B66C-BB6803B0747C}"/>
          </ac:picMkLst>
        </pc:picChg>
        <pc:picChg chg="add mod">
          <ac:chgData name="Kyle Onda" userId="43dde95f-400b-4012-acf4-0f2585186719" providerId="ADAL" clId="{D102F6A0-FA03-4910-9120-2ACD2E8E6BFF}" dt="2020-08-10T17:39:57.408" v="907" actId="207"/>
          <ac:picMkLst>
            <pc:docMk/>
            <pc:sldMk cId="177529552" sldId="298"/>
            <ac:picMk id="10" creationId="{CDF2155D-D3F1-4F7E-9B98-1E69E03A2093}"/>
          </ac:picMkLst>
        </pc:picChg>
      </pc:sldChg>
      <pc:sldChg chg="addSp modSp add mod">
        <pc:chgData name="Kyle Onda" userId="43dde95f-400b-4012-acf4-0f2585186719" providerId="ADAL" clId="{D102F6A0-FA03-4910-9120-2ACD2E8E6BFF}" dt="2020-08-12T14:55:49.846" v="1040" actId="20577"/>
        <pc:sldMkLst>
          <pc:docMk/>
          <pc:sldMk cId="1088446220" sldId="299"/>
        </pc:sldMkLst>
        <pc:spChg chg="add mod">
          <ac:chgData name="Kyle Onda" userId="43dde95f-400b-4012-acf4-0f2585186719" providerId="ADAL" clId="{D102F6A0-FA03-4910-9120-2ACD2E8E6BFF}" dt="2020-08-12T14:55:49.846" v="1040" actId="20577"/>
          <ac:spMkLst>
            <pc:docMk/>
            <pc:sldMk cId="1088446220" sldId="299"/>
            <ac:spMk id="2" creationId="{2A478001-EA53-488F-B272-B1D320D4E1A0}"/>
          </ac:spMkLst>
        </pc:spChg>
        <pc:spChg chg="mod">
          <ac:chgData name="Kyle Onda" userId="43dde95f-400b-4012-acf4-0f2585186719" providerId="ADAL" clId="{D102F6A0-FA03-4910-9120-2ACD2E8E6BFF}" dt="2020-08-12T14:53:34.460" v="970" actId="20577"/>
          <ac:spMkLst>
            <pc:docMk/>
            <pc:sldMk cId="1088446220" sldId="299"/>
            <ac:spMk id="305" creationId="{00000000-0000-0000-0000-000000000000}"/>
          </ac:spMkLst>
        </pc:spChg>
      </pc:sldChg>
      <pc:sldChg chg="addSp delSp modSp add mod ord">
        <pc:chgData name="Kyle Onda" userId="43dde95f-400b-4012-acf4-0f2585186719" providerId="ADAL" clId="{D102F6A0-FA03-4910-9120-2ACD2E8E6BFF}" dt="2020-08-12T15:11:25.952" v="2037" actId="20577"/>
        <pc:sldMkLst>
          <pc:docMk/>
          <pc:sldMk cId="699089434" sldId="300"/>
        </pc:sldMkLst>
        <pc:spChg chg="add mod">
          <ac:chgData name="Kyle Onda" userId="43dde95f-400b-4012-acf4-0f2585186719" providerId="ADAL" clId="{D102F6A0-FA03-4910-9120-2ACD2E8E6BFF}" dt="2020-08-12T15:11:25.952" v="2037" actId="20577"/>
          <ac:spMkLst>
            <pc:docMk/>
            <pc:sldMk cId="699089434" sldId="300"/>
            <ac:spMk id="9" creationId="{116C1936-F822-45C5-8533-067A214D0353}"/>
          </ac:spMkLst>
        </pc:spChg>
        <pc:spChg chg="del">
          <ac:chgData name="Kyle Onda" userId="43dde95f-400b-4012-acf4-0f2585186719" providerId="ADAL" clId="{D102F6A0-FA03-4910-9120-2ACD2E8E6BFF}" dt="2020-08-12T15:03:45.805" v="1142" actId="478"/>
          <ac:spMkLst>
            <pc:docMk/>
            <pc:sldMk cId="699089434" sldId="300"/>
            <ac:spMk id="468" creationId="{00000000-0000-0000-0000-000000000000}"/>
          </ac:spMkLst>
        </pc:spChg>
        <pc:spChg chg="del">
          <ac:chgData name="Kyle Onda" userId="43dde95f-400b-4012-acf4-0f2585186719" providerId="ADAL" clId="{D102F6A0-FA03-4910-9120-2ACD2E8E6BFF}" dt="2020-08-12T15:03:45.805" v="1142" actId="478"/>
          <ac:spMkLst>
            <pc:docMk/>
            <pc:sldMk cId="699089434" sldId="300"/>
            <ac:spMk id="469" creationId="{00000000-0000-0000-0000-000000000000}"/>
          </ac:spMkLst>
        </pc:spChg>
        <pc:spChg chg="del">
          <ac:chgData name="Kyle Onda" userId="43dde95f-400b-4012-acf4-0f2585186719" providerId="ADAL" clId="{D102F6A0-FA03-4910-9120-2ACD2E8E6BFF}" dt="2020-08-12T15:03:45.805" v="1142" actId="478"/>
          <ac:spMkLst>
            <pc:docMk/>
            <pc:sldMk cId="699089434" sldId="300"/>
            <ac:spMk id="471" creationId="{00000000-0000-0000-0000-000000000000}"/>
          </ac:spMkLst>
        </pc:spChg>
        <pc:spChg chg="del">
          <ac:chgData name="Kyle Onda" userId="43dde95f-400b-4012-acf4-0f2585186719" providerId="ADAL" clId="{D102F6A0-FA03-4910-9120-2ACD2E8E6BFF}" dt="2020-08-12T15:03:45.805" v="1142" actId="478"/>
          <ac:spMkLst>
            <pc:docMk/>
            <pc:sldMk cId="699089434" sldId="300"/>
            <ac:spMk id="472" creationId="{00000000-0000-0000-0000-000000000000}"/>
          </ac:spMkLst>
        </pc:spChg>
        <pc:spChg chg="del">
          <ac:chgData name="Kyle Onda" userId="43dde95f-400b-4012-acf4-0f2585186719" providerId="ADAL" clId="{D102F6A0-FA03-4910-9120-2ACD2E8E6BFF}" dt="2020-08-12T15:03:45.805" v="1142" actId="478"/>
          <ac:spMkLst>
            <pc:docMk/>
            <pc:sldMk cId="699089434" sldId="300"/>
            <ac:spMk id="474" creationId="{00000000-0000-0000-0000-000000000000}"/>
          </ac:spMkLst>
        </pc:spChg>
        <pc:spChg chg="del">
          <ac:chgData name="Kyle Onda" userId="43dde95f-400b-4012-acf4-0f2585186719" providerId="ADAL" clId="{D102F6A0-FA03-4910-9120-2ACD2E8E6BFF}" dt="2020-08-12T15:03:45.805" v="1142" actId="478"/>
          <ac:spMkLst>
            <pc:docMk/>
            <pc:sldMk cId="699089434" sldId="300"/>
            <ac:spMk id="476" creationId="{00000000-0000-0000-0000-000000000000}"/>
          </ac:spMkLst>
        </pc:spChg>
        <pc:spChg chg="del">
          <ac:chgData name="Kyle Onda" userId="43dde95f-400b-4012-acf4-0f2585186719" providerId="ADAL" clId="{D102F6A0-FA03-4910-9120-2ACD2E8E6BFF}" dt="2020-08-12T15:03:45.805" v="1142" actId="478"/>
          <ac:spMkLst>
            <pc:docMk/>
            <pc:sldMk cId="699089434" sldId="300"/>
            <ac:spMk id="477" creationId="{00000000-0000-0000-0000-000000000000}"/>
          </ac:spMkLst>
        </pc:spChg>
        <pc:spChg chg="del">
          <ac:chgData name="Kyle Onda" userId="43dde95f-400b-4012-acf4-0f2585186719" providerId="ADAL" clId="{D102F6A0-FA03-4910-9120-2ACD2E8E6BFF}" dt="2020-08-12T15:03:45.805" v="1142" actId="478"/>
          <ac:spMkLst>
            <pc:docMk/>
            <pc:sldMk cId="699089434" sldId="300"/>
            <ac:spMk id="478" creationId="{00000000-0000-0000-0000-000000000000}"/>
          </ac:spMkLst>
        </pc:spChg>
        <pc:spChg chg="mod">
          <ac:chgData name="Kyle Onda" userId="43dde95f-400b-4012-acf4-0f2585186719" providerId="ADAL" clId="{D102F6A0-FA03-4910-9120-2ACD2E8E6BFF}" dt="2020-08-12T15:03:50.411" v="1144" actId="1076"/>
          <ac:spMkLst>
            <pc:docMk/>
            <pc:sldMk cId="699089434" sldId="300"/>
            <ac:spMk id="479" creationId="{00000000-0000-0000-0000-000000000000}"/>
          </ac:spMkLst>
        </pc:spChg>
        <pc:spChg chg="del">
          <ac:chgData name="Kyle Onda" userId="43dde95f-400b-4012-acf4-0f2585186719" providerId="ADAL" clId="{D102F6A0-FA03-4910-9120-2ACD2E8E6BFF}" dt="2020-08-12T15:03:45.805" v="1142" actId="478"/>
          <ac:spMkLst>
            <pc:docMk/>
            <pc:sldMk cId="699089434" sldId="300"/>
            <ac:spMk id="492" creationId="{00000000-0000-0000-0000-000000000000}"/>
          </ac:spMkLst>
        </pc:spChg>
        <pc:spChg chg="del">
          <ac:chgData name="Kyle Onda" userId="43dde95f-400b-4012-acf4-0f2585186719" providerId="ADAL" clId="{D102F6A0-FA03-4910-9120-2ACD2E8E6BFF}" dt="2020-08-12T15:03:45.805" v="1142" actId="478"/>
          <ac:spMkLst>
            <pc:docMk/>
            <pc:sldMk cId="699089434" sldId="300"/>
            <ac:spMk id="495" creationId="{00000000-0000-0000-0000-000000000000}"/>
          </ac:spMkLst>
        </pc:spChg>
        <pc:picChg chg="del">
          <ac:chgData name="Kyle Onda" userId="43dde95f-400b-4012-acf4-0f2585186719" providerId="ADAL" clId="{D102F6A0-FA03-4910-9120-2ACD2E8E6BFF}" dt="2020-08-12T15:03:45.805" v="1142" actId="478"/>
          <ac:picMkLst>
            <pc:docMk/>
            <pc:sldMk cId="699089434" sldId="300"/>
            <ac:picMk id="2" creationId="{6FCF9085-F4F1-4438-8604-64B91652F803}"/>
          </ac:picMkLst>
        </pc:picChg>
        <pc:picChg chg="del">
          <ac:chgData name="Kyle Onda" userId="43dde95f-400b-4012-acf4-0f2585186719" providerId="ADAL" clId="{D102F6A0-FA03-4910-9120-2ACD2E8E6BFF}" dt="2020-08-12T15:03:45.805" v="1142" actId="478"/>
          <ac:picMkLst>
            <pc:docMk/>
            <pc:sldMk cId="699089434" sldId="300"/>
            <ac:picMk id="3" creationId="{704775DF-3259-4E14-9D6C-45F21FD3BA59}"/>
          </ac:picMkLst>
        </pc:picChg>
        <pc:picChg chg="del">
          <ac:chgData name="Kyle Onda" userId="43dde95f-400b-4012-acf4-0f2585186719" providerId="ADAL" clId="{D102F6A0-FA03-4910-9120-2ACD2E8E6BFF}" dt="2020-08-12T15:03:45.805" v="1142" actId="478"/>
          <ac:picMkLst>
            <pc:docMk/>
            <pc:sldMk cId="699089434" sldId="300"/>
            <ac:picMk id="4" creationId="{C244DC82-771E-4951-B1EA-2FC725EDD51C}"/>
          </ac:picMkLst>
        </pc:picChg>
        <pc:picChg chg="del">
          <ac:chgData name="Kyle Onda" userId="43dde95f-400b-4012-acf4-0f2585186719" providerId="ADAL" clId="{D102F6A0-FA03-4910-9120-2ACD2E8E6BFF}" dt="2020-08-12T15:03:45.805" v="1142" actId="478"/>
          <ac:picMkLst>
            <pc:docMk/>
            <pc:sldMk cId="699089434" sldId="300"/>
            <ac:picMk id="5" creationId="{041BD275-83B5-44AB-A692-A5D56EEB5BFC}"/>
          </ac:picMkLst>
        </pc:picChg>
        <pc:picChg chg="del">
          <ac:chgData name="Kyle Onda" userId="43dde95f-400b-4012-acf4-0f2585186719" providerId="ADAL" clId="{D102F6A0-FA03-4910-9120-2ACD2E8E6BFF}" dt="2020-08-12T15:03:45.805" v="1142" actId="478"/>
          <ac:picMkLst>
            <pc:docMk/>
            <pc:sldMk cId="699089434" sldId="300"/>
            <ac:picMk id="6" creationId="{A43EEBB9-027C-4957-A878-3D9AC99C76F2}"/>
          </ac:picMkLst>
        </pc:picChg>
        <pc:picChg chg="del">
          <ac:chgData name="Kyle Onda" userId="43dde95f-400b-4012-acf4-0f2585186719" providerId="ADAL" clId="{D102F6A0-FA03-4910-9120-2ACD2E8E6BFF}" dt="2020-08-12T15:03:45.805" v="1142" actId="478"/>
          <ac:picMkLst>
            <pc:docMk/>
            <pc:sldMk cId="699089434" sldId="300"/>
            <ac:picMk id="7" creationId="{1EF88997-210B-4DDC-B87A-DDAF58453CFC}"/>
          </ac:picMkLst>
        </pc:picChg>
        <pc:picChg chg="del">
          <ac:chgData name="Kyle Onda" userId="43dde95f-400b-4012-acf4-0f2585186719" providerId="ADAL" clId="{D102F6A0-FA03-4910-9120-2ACD2E8E6BFF}" dt="2020-08-12T15:03:45.805" v="1142" actId="478"/>
          <ac:picMkLst>
            <pc:docMk/>
            <pc:sldMk cId="699089434" sldId="300"/>
            <ac:picMk id="8" creationId="{862135F0-55BC-436A-9A79-8270F8B4CA37}"/>
          </ac:picMkLst>
        </pc:picChg>
        <pc:picChg chg="del">
          <ac:chgData name="Kyle Onda" userId="43dde95f-400b-4012-acf4-0f2585186719" providerId="ADAL" clId="{D102F6A0-FA03-4910-9120-2ACD2E8E6BFF}" dt="2020-08-12T15:03:45.805" v="1142" actId="478"/>
          <ac:picMkLst>
            <pc:docMk/>
            <pc:sldMk cId="699089434" sldId="300"/>
            <ac:picMk id="466" creationId="{00000000-0000-0000-0000-000000000000}"/>
          </ac:picMkLst>
        </pc:picChg>
        <pc:picChg chg="del">
          <ac:chgData name="Kyle Onda" userId="43dde95f-400b-4012-acf4-0f2585186719" providerId="ADAL" clId="{D102F6A0-FA03-4910-9120-2ACD2E8E6BFF}" dt="2020-08-12T15:03:45.805" v="1142" actId="478"/>
          <ac:picMkLst>
            <pc:docMk/>
            <pc:sldMk cId="699089434" sldId="300"/>
            <ac:picMk id="467" creationId="{00000000-0000-0000-0000-000000000000}"/>
          </ac:picMkLst>
        </pc:picChg>
        <pc:picChg chg="del">
          <ac:chgData name="Kyle Onda" userId="43dde95f-400b-4012-acf4-0f2585186719" providerId="ADAL" clId="{D102F6A0-FA03-4910-9120-2ACD2E8E6BFF}" dt="2020-08-12T15:03:45.805" v="1142" actId="478"/>
          <ac:picMkLst>
            <pc:docMk/>
            <pc:sldMk cId="699089434" sldId="300"/>
            <ac:picMk id="470" creationId="{00000000-0000-0000-0000-000000000000}"/>
          </ac:picMkLst>
        </pc:picChg>
        <pc:picChg chg="del">
          <ac:chgData name="Kyle Onda" userId="43dde95f-400b-4012-acf4-0f2585186719" providerId="ADAL" clId="{D102F6A0-FA03-4910-9120-2ACD2E8E6BFF}" dt="2020-08-12T15:03:45.805" v="1142" actId="478"/>
          <ac:picMkLst>
            <pc:docMk/>
            <pc:sldMk cId="699089434" sldId="300"/>
            <ac:picMk id="490" creationId="{00000000-0000-0000-0000-000000000000}"/>
          </ac:picMkLst>
        </pc:picChg>
        <pc:cxnChg chg="del mod">
          <ac:chgData name="Kyle Onda" userId="43dde95f-400b-4012-acf4-0f2585186719" providerId="ADAL" clId="{D102F6A0-FA03-4910-9120-2ACD2E8E6BFF}" dt="2020-08-12T15:03:45.805" v="1142" actId="478"/>
          <ac:cxnSpMkLst>
            <pc:docMk/>
            <pc:sldMk cId="699089434" sldId="300"/>
            <ac:cxnSpMk id="473" creationId="{00000000-0000-0000-0000-000000000000}"/>
          </ac:cxnSpMkLst>
        </pc:cxnChg>
        <pc:cxnChg chg="del mod">
          <ac:chgData name="Kyle Onda" userId="43dde95f-400b-4012-acf4-0f2585186719" providerId="ADAL" clId="{D102F6A0-FA03-4910-9120-2ACD2E8E6BFF}" dt="2020-08-12T15:03:45.805" v="1142" actId="478"/>
          <ac:cxnSpMkLst>
            <pc:docMk/>
            <pc:sldMk cId="699089434" sldId="300"/>
            <ac:cxnSpMk id="475"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80" creationId="{00000000-0000-0000-0000-000000000000}"/>
          </ac:cxnSpMkLst>
        </pc:cxnChg>
        <pc:cxnChg chg="del mod">
          <ac:chgData name="Kyle Onda" userId="43dde95f-400b-4012-acf4-0f2585186719" providerId="ADAL" clId="{D102F6A0-FA03-4910-9120-2ACD2E8E6BFF}" dt="2020-08-12T15:03:45.805" v="1142" actId="478"/>
          <ac:cxnSpMkLst>
            <pc:docMk/>
            <pc:sldMk cId="699089434" sldId="300"/>
            <ac:cxnSpMk id="481"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82"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83" creationId="{00000000-0000-0000-0000-000000000000}"/>
          </ac:cxnSpMkLst>
        </pc:cxnChg>
        <pc:cxnChg chg="del mod">
          <ac:chgData name="Kyle Onda" userId="43dde95f-400b-4012-acf4-0f2585186719" providerId="ADAL" clId="{D102F6A0-FA03-4910-9120-2ACD2E8E6BFF}" dt="2020-08-12T15:03:45.805" v="1142" actId="478"/>
          <ac:cxnSpMkLst>
            <pc:docMk/>
            <pc:sldMk cId="699089434" sldId="300"/>
            <ac:cxnSpMk id="484" creationId="{00000000-0000-0000-0000-000000000000}"/>
          </ac:cxnSpMkLst>
        </pc:cxnChg>
        <pc:cxnChg chg="del mod">
          <ac:chgData name="Kyle Onda" userId="43dde95f-400b-4012-acf4-0f2585186719" providerId="ADAL" clId="{D102F6A0-FA03-4910-9120-2ACD2E8E6BFF}" dt="2020-08-12T15:03:45.805" v="1142" actId="478"/>
          <ac:cxnSpMkLst>
            <pc:docMk/>
            <pc:sldMk cId="699089434" sldId="300"/>
            <ac:cxnSpMk id="485"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86" creationId="{00000000-0000-0000-0000-000000000000}"/>
          </ac:cxnSpMkLst>
        </pc:cxnChg>
        <pc:cxnChg chg="del mod">
          <ac:chgData name="Kyle Onda" userId="43dde95f-400b-4012-acf4-0f2585186719" providerId="ADAL" clId="{D102F6A0-FA03-4910-9120-2ACD2E8E6BFF}" dt="2020-08-12T15:03:45.805" v="1142" actId="478"/>
          <ac:cxnSpMkLst>
            <pc:docMk/>
            <pc:sldMk cId="699089434" sldId="300"/>
            <ac:cxnSpMk id="487"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89"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91"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93"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94"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96"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97"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98" creationId="{00000000-0000-0000-0000-000000000000}"/>
          </ac:cxnSpMkLst>
        </pc:cxnChg>
        <pc:cxnChg chg="del">
          <ac:chgData name="Kyle Onda" userId="43dde95f-400b-4012-acf4-0f2585186719" providerId="ADAL" clId="{D102F6A0-FA03-4910-9120-2ACD2E8E6BFF}" dt="2020-08-12T15:03:45.805" v="1142" actId="478"/>
          <ac:cxnSpMkLst>
            <pc:docMk/>
            <pc:sldMk cId="699089434" sldId="300"/>
            <ac:cxnSpMk id="499" creationId="{00000000-0000-0000-0000-000000000000}"/>
          </ac:cxnSpMkLst>
        </pc:cxnChg>
      </pc:sldChg>
      <pc:sldChg chg="add del setBg">
        <pc:chgData name="Kyle Onda" userId="43dde95f-400b-4012-acf4-0f2585186719" providerId="ADAL" clId="{D102F6A0-FA03-4910-9120-2ACD2E8E6BFF}" dt="2020-08-12T14:57:42.228" v="1045" actId="47"/>
        <pc:sldMkLst>
          <pc:docMk/>
          <pc:sldMk cId="2268506336" sldId="300"/>
        </pc:sldMkLst>
      </pc:sldChg>
      <pc:sldChg chg="new del">
        <pc:chgData name="Kyle Onda" userId="43dde95f-400b-4012-acf4-0f2585186719" providerId="ADAL" clId="{D102F6A0-FA03-4910-9120-2ACD2E8E6BFF}" dt="2020-08-12T14:54:22.219" v="1036" actId="680"/>
        <pc:sldMkLst>
          <pc:docMk/>
          <pc:sldMk cId="3054450463" sldId="300"/>
        </pc:sldMkLst>
      </pc:sldChg>
      <pc:sldChg chg="addSp delSp modSp add mod">
        <pc:chgData name="Kyle Onda" userId="43dde95f-400b-4012-acf4-0f2585186719" providerId="ADAL" clId="{D102F6A0-FA03-4910-9120-2ACD2E8E6BFF}" dt="2020-08-12T15:09:47.431" v="1828" actId="20577"/>
        <pc:sldMkLst>
          <pc:docMk/>
          <pc:sldMk cId="47281914" sldId="301"/>
        </pc:sldMkLst>
        <pc:spChg chg="add">
          <ac:chgData name="Kyle Onda" userId="43dde95f-400b-4012-acf4-0f2585186719" providerId="ADAL" clId="{D102F6A0-FA03-4910-9120-2ACD2E8E6BFF}" dt="2020-08-12T15:07:32.036" v="1502"/>
          <ac:spMkLst>
            <pc:docMk/>
            <pc:sldMk cId="47281914" sldId="301"/>
            <ac:spMk id="2" creationId="{4176D2CB-E447-43CB-A482-97F0B8FB71A1}"/>
          </ac:spMkLst>
        </pc:spChg>
        <pc:spChg chg="add mod">
          <ac:chgData name="Kyle Onda" userId="43dde95f-400b-4012-acf4-0f2585186719" providerId="ADAL" clId="{D102F6A0-FA03-4910-9120-2ACD2E8E6BFF}" dt="2020-08-12T15:09:47.431" v="1828" actId="20577"/>
          <ac:spMkLst>
            <pc:docMk/>
            <pc:sldMk cId="47281914" sldId="301"/>
            <ac:spMk id="5" creationId="{A0475911-6B71-45B6-9E5B-8578DB5BE73B}"/>
          </ac:spMkLst>
        </pc:spChg>
        <pc:spChg chg="del">
          <ac:chgData name="Kyle Onda" userId="43dde95f-400b-4012-acf4-0f2585186719" providerId="ADAL" clId="{D102F6A0-FA03-4910-9120-2ACD2E8E6BFF}" dt="2020-08-12T15:07:04.864" v="1501" actId="478"/>
          <ac:spMkLst>
            <pc:docMk/>
            <pc:sldMk cId="47281914" sldId="301"/>
            <ac:spMk id="9" creationId="{116C1936-F822-45C5-8533-067A214D0353}"/>
          </ac:spMkLst>
        </pc:spChg>
        <pc:picChg chg="add mod">
          <ac:chgData name="Kyle Onda" userId="43dde95f-400b-4012-acf4-0f2585186719" providerId="ADAL" clId="{D102F6A0-FA03-4910-9120-2ACD2E8E6BFF}" dt="2020-08-12T15:07:56.224" v="1508" actId="1076"/>
          <ac:picMkLst>
            <pc:docMk/>
            <pc:sldMk cId="47281914" sldId="301"/>
            <ac:picMk id="4" creationId="{BD4074A1-C179-4528-A092-D773183DFB92}"/>
          </ac:picMkLst>
        </pc:picChg>
      </pc:sldChg>
      <pc:sldChg chg="add del ord">
        <pc:chgData name="Kyle Onda" userId="43dde95f-400b-4012-acf4-0f2585186719" providerId="ADAL" clId="{D102F6A0-FA03-4910-9120-2ACD2E8E6BFF}" dt="2020-08-12T15:02:55.402" v="1117" actId="47"/>
        <pc:sldMkLst>
          <pc:docMk/>
          <pc:sldMk cId="745452272" sldId="301"/>
        </pc:sldMkLst>
      </pc:sldChg>
      <pc:sldChg chg="modSp add mod">
        <pc:chgData name="Kyle Onda" userId="43dde95f-400b-4012-acf4-0f2585186719" providerId="ADAL" clId="{D102F6A0-FA03-4910-9120-2ACD2E8E6BFF}" dt="2020-08-12T15:11:38.498" v="2038" actId="20577"/>
        <pc:sldMkLst>
          <pc:docMk/>
          <pc:sldMk cId="1309082220" sldId="302"/>
        </pc:sldMkLst>
        <pc:spChg chg="mod">
          <ac:chgData name="Kyle Onda" userId="43dde95f-400b-4012-acf4-0f2585186719" providerId="ADAL" clId="{D102F6A0-FA03-4910-9120-2ACD2E8E6BFF}" dt="2020-08-12T15:11:38.498" v="2038" actId="20577"/>
          <ac:spMkLst>
            <pc:docMk/>
            <pc:sldMk cId="1309082220" sldId="302"/>
            <ac:spMk id="5" creationId="{A0475911-6B71-45B6-9E5B-8578DB5BE73B}"/>
          </ac:spMkLst>
        </pc:spChg>
      </pc:sldChg>
    </pc:docChg>
  </pc:docChgLst>
  <pc:docChgLst>
    <pc:chgData name="Kyle Onda" userId="43dde95f-400b-4012-acf4-0f2585186719" providerId="ADAL" clId="{20D1A620-1FFA-B04B-A90D-876796747440}"/>
    <pc:docChg chg="undo custSel addSld delSld modSld sldOrd">
      <pc:chgData name="Kyle Onda" userId="43dde95f-400b-4012-acf4-0f2585186719" providerId="ADAL" clId="{20D1A620-1FFA-B04B-A90D-876796747440}" dt="2020-08-12T17:02:14.643" v="321" actId="1076"/>
      <pc:docMkLst>
        <pc:docMk/>
      </pc:docMkLst>
      <pc:sldChg chg="addSp delSp modSp mod">
        <pc:chgData name="Kyle Onda" userId="43dde95f-400b-4012-acf4-0f2585186719" providerId="ADAL" clId="{20D1A620-1FFA-B04B-A90D-876796747440}" dt="2020-08-12T15:23:50.383" v="134" actId="1076"/>
        <pc:sldMkLst>
          <pc:docMk/>
          <pc:sldMk cId="0" sldId="259"/>
        </pc:sldMkLst>
        <pc:picChg chg="add mod">
          <ac:chgData name="Kyle Onda" userId="43dde95f-400b-4012-acf4-0f2585186719" providerId="ADAL" clId="{20D1A620-1FFA-B04B-A90D-876796747440}" dt="2020-08-12T15:23:29.961" v="131" actId="1076"/>
          <ac:picMkLst>
            <pc:docMk/>
            <pc:sldMk cId="0" sldId="259"/>
            <ac:picMk id="34" creationId="{E84B7393-A31F-9A44-B9E4-513D317DA511}"/>
          </ac:picMkLst>
        </pc:picChg>
        <pc:picChg chg="add mod">
          <ac:chgData name="Kyle Onda" userId="43dde95f-400b-4012-acf4-0f2585186719" providerId="ADAL" clId="{20D1A620-1FFA-B04B-A90D-876796747440}" dt="2020-08-12T15:23:50.383" v="134" actId="1076"/>
          <ac:picMkLst>
            <pc:docMk/>
            <pc:sldMk cId="0" sldId="259"/>
            <ac:picMk id="35" creationId="{F50E7226-87D3-AF40-8ACC-028E1B1B1ED9}"/>
          </ac:picMkLst>
        </pc:picChg>
        <pc:picChg chg="del">
          <ac:chgData name="Kyle Onda" userId="43dde95f-400b-4012-acf4-0f2585186719" providerId="ADAL" clId="{20D1A620-1FFA-B04B-A90D-876796747440}" dt="2020-08-12T15:23:25.888" v="129" actId="478"/>
          <ac:picMkLst>
            <pc:docMk/>
            <pc:sldMk cId="0" sldId="259"/>
            <ac:picMk id="105" creationId="{00000000-0000-0000-0000-000000000000}"/>
          </ac:picMkLst>
        </pc:picChg>
        <pc:picChg chg="del">
          <ac:chgData name="Kyle Onda" userId="43dde95f-400b-4012-acf4-0f2585186719" providerId="ADAL" clId="{20D1A620-1FFA-B04B-A90D-876796747440}" dt="2020-08-12T15:23:34.699" v="132" actId="478"/>
          <ac:picMkLst>
            <pc:docMk/>
            <pc:sldMk cId="0" sldId="259"/>
            <ac:picMk id="108" creationId="{00000000-0000-0000-0000-000000000000}"/>
          </ac:picMkLst>
        </pc:picChg>
        <pc:cxnChg chg="mod">
          <ac:chgData name="Kyle Onda" userId="43dde95f-400b-4012-acf4-0f2585186719" providerId="ADAL" clId="{20D1A620-1FFA-B04B-A90D-876796747440}" dt="2020-08-12T15:23:25.888" v="129" actId="478"/>
          <ac:cxnSpMkLst>
            <pc:docMk/>
            <pc:sldMk cId="0" sldId="259"/>
            <ac:cxnSpMk id="106" creationId="{00000000-0000-0000-0000-000000000000}"/>
          </ac:cxnSpMkLst>
        </pc:cxnChg>
        <pc:cxnChg chg="mod">
          <ac:chgData name="Kyle Onda" userId="43dde95f-400b-4012-acf4-0f2585186719" providerId="ADAL" clId="{20D1A620-1FFA-B04B-A90D-876796747440}" dt="2020-08-12T15:23:34.699" v="132" actId="478"/>
          <ac:cxnSpMkLst>
            <pc:docMk/>
            <pc:sldMk cId="0" sldId="259"/>
            <ac:cxnSpMk id="110" creationId="{00000000-0000-0000-0000-000000000000}"/>
          </ac:cxnSpMkLst>
        </pc:cxnChg>
      </pc:sldChg>
      <pc:sldChg chg="addSp modSp">
        <pc:chgData name="Kyle Onda" userId="43dde95f-400b-4012-acf4-0f2585186719" providerId="ADAL" clId="{20D1A620-1FFA-B04B-A90D-876796747440}" dt="2020-08-12T16:04:54.114" v="183"/>
        <pc:sldMkLst>
          <pc:docMk/>
          <pc:sldMk cId="0" sldId="273"/>
        </pc:sldMkLst>
        <pc:picChg chg="add mod">
          <ac:chgData name="Kyle Onda" userId="43dde95f-400b-4012-acf4-0f2585186719" providerId="ADAL" clId="{20D1A620-1FFA-B04B-A90D-876796747440}" dt="2020-08-12T16:04:54.114" v="183"/>
          <ac:picMkLst>
            <pc:docMk/>
            <pc:sldMk cId="0" sldId="273"/>
            <ac:picMk id="23" creationId="{F6F6A9D9-DCB5-1B4F-8396-CF67A4FC8196}"/>
          </ac:picMkLst>
        </pc:picChg>
        <pc:picChg chg="add mod">
          <ac:chgData name="Kyle Onda" userId="43dde95f-400b-4012-acf4-0f2585186719" providerId="ADAL" clId="{20D1A620-1FFA-B04B-A90D-876796747440}" dt="2020-08-12T16:04:54.114" v="183"/>
          <ac:picMkLst>
            <pc:docMk/>
            <pc:sldMk cId="0" sldId="273"/>
            <ac:picMk id="24" creationId="{129DBB6F-CC57-6C4E-8E50-9155F729F2FA}"/>
          </ac:picMkLst>
        </pc:picChg>
        <pc:picChg chg="add mod">
          <ac:chgData name="Kyle Onda" userId="43dde95f-400b-4012-acf4-0f2585186719" providerId="ADAL" clId="{20D1A620-1FFA-B04B-A90D-876796747440}" dt="2020-08-12T16:04:54.114" v="183"/>
          <ac:picMkLst>
            <pc:docMk/>
            <pc:sldMk cId="0" sldId="273"/>
            <ac:picMk id="25" creationId="{447E7390-2EBD-F84C-BA41-69DAC02AC017}"/>
          </ac:picMkLst>
        </pc:picChg>
        <pc:picChg chg="add mod">
          <ac:chgData name="Kyle Onda" userId="43dde95f-400b-4012-acf4-0f2585186719" providerId="ADAL" clId="{20D1A620-1FFA-B04B-A90D-876796747440}" dt="2020-08-12T16:04:54.114" v="183"/>
          <ac:picMkLst>
            <pc:docMk/>
            <pc:sldMk cId="0" sldId="273"/>
            <ac:picMk id="26" creationId="{E8FBFA3D-46DE-494F-ACE3-454A9E7305C1}"/>
          </ac:picMkLst>
        </pc:picChg>
        <pc:picChg chg="add mod">
          <ac:chgData name="Kyle Onda" userId="43dde95f-400b-4012-acf4-0f2585186719" providerId="ADAL" clId="{20D1A620-1FFA-B04B-A90D-876796747440}" dt="2020-08-12T16:04:54.114" v="183"/>
          <ac:picMkLst>
            <pc:docMk/>
            <pc:sldMk cId="0" sldId="273"/>
            <ac:picMk id="27" creationId="{D88B66DC-7C12-D248-B062-1894FEF3E458}"/>
          </ac:picMkLst>
        </pc:picChg>
        <pc:picChg chg="add mod">
          <ac:chgData name="Kyle Onda" userId="43dde95f-400b-4012-acf4-0f2585186719" providerId="ADAL" clId="{20D1A620-1FFA-B04B-A90D-876796747440}" dt="2020-08-12T16:04:54.114" v="183"/>
          <ac:picMkLst>
            <pc:docMk/>
            <pc:sldMk cId="0" sldId="273"/>
            <ac:picMk id="28" creationId="{0E0A9285-271D-7641-94D6-04028BFD4B8B}"/>
          </ac:picMkLst>
        </pc:picChg>
        <pc:picChg chg="add mod">
          <ac:chgData name="Kyle Onda" userId="43dde95f-400b-4012-acf4-0f2585186719" providerId="ADAL" clId="{20D1A620-1FFA-B04B-A90D-876796747440}" dt="2020-08-12T16:04:54.114" v="183"/>
          <ac:picMkLst>
            <pc:docMk/>
            <pc:sldMk cId="0" sldId="273"/>
            <ac:picMk id="29" creationId="{500CAD67-EF39-3F48-95AB-9313E51194F4}"/>
          </ac:picMkLst>
        </pc:picChg>
      </pc:sldChg>
      <pc:sldChg chg="addSp modSp mod">
        <pc:chgData name="Kyle Onda" userId="43dde95f-400b-4012-acf4-0f2585186719" providerId="ADAL" clId="{20D1A620-1FFA-B04B-A90D-876796747440}" dt="2020-08-12T15:20:42.256" v="103" actId="1076"/>
        <pc:sldMkLst>
          <pc:docMk/>
          <pc:sldMk cId="0" sldId="274"/>
        </pc:sldMkLst>
        <pc:picChg chg="add mod">
          <ac:chgData name="Kyle Onda" userId="43dde95f-400b-4012-acf4-0f2585186719" providerId="ADAL" clId="{20D1A620-1FFA-B04B-A90D-876796747440}" dt="2020-08-12T15:20:23.766" v="91" actId="1076"/>
          <ac:picMkLst>
            <pc:docMk/>
            <pc:sldMk cId="0" sldId="274"/>
            <ac:picMk id="32" creationId="{845891B3-237B-2049-BC1A-5A3D9D080808}"/>
          </ac:picMkLst>
        </pc:picChg>
        <pc:picChg chg="add mod">
          <ac:chgData name="Kyle Onda" userId="43dde95f-400b-4012-acf4-0f2585186719" providerId="ADAL" clId="{20D1A620-1FFA-B04B-A90D-876796747440}" dt="2020-08-12T15:20:28.430" v="93" actId="1076"/>
          <ac:picMkLst>
            <pc:docMk/>
            <pc:sldMk cId="0" sldId="274"/>
            <ac:picMk id="33" creationId="{16751392-3D7C-0744-BA3F-C148FAF905CC}"/>
          </ac:picMkLst>
        </pc:picChg>
        <pc:picChg chg="add mod">
          <ac:chgData name="Kyle Onda" userId="43dde95f-400b-4012-acf4-0f2585186719" providerId="ADAL" clId="{20D1A620-1FFA-B04B-A90D-876796747440}" dt="2020-08-12T15:20:30.916" v="95" actId="1076"/>
          <ac:picMkLst>
            <pc:docMk/>
            <pc:sldMk cId="0" sldId="274"/>
            <ac:picMk id="34" creationId="{78B475A7-13CC-954E-91AB-1F3EABBC8C4B}"/>
          </ac:picMkLst>
        </pc:picChg>
        <pc:picChg chg="add mod">
          <ac:chgData name="Kyle Onda" userId="43dde95f-400b-4012-acf4-0f2585186719" providerId="ADAL" clId="{20D1A620-1FFA-B04B-A90D-876796747440}" dt="2020-08-12T15:20:33.290" v="97" actId="1076"/>
          <ac:picMkLst>
            <pc:docMk/>
            <pc:sldMk cId="0" sldId="274"/>
            <ac:picMk id="35" creationId="{5C2D7DCC-0A9B-BD4A-91BF-33AA18135867}"/>
          </ac:picMkLst>
        </pc:picChg>
        <pc:picChg chg="add mod">
          <ac:chgData name="Kyle Onda" userId="43dde95f-400b-4012-acf4-0f2585186719" providerId="ADAL" clId="{20D1A620-1FFA-B04B-A90D-876796747440}" dt="2020-08-12T15:20:35.957" v="99" actId="1076"/>
          <ac:picMkLst>
            <pc:docMk/>
            <pc:sldMk cId="0" sldId="274"/>
            <ac:picMk id="36" creationId="{79F946FE-0530-7A47-81E2-6E299E2FF97E}"/>
          </ac:picMkLst>
        </pc:picChg>
        <pc:picChg chg="add mod">
          <ac:chgData name="Kyle Onda" userId="43dde95f-400b-4012-acf4-0f2585186719" providerId="ADAL" clId="{20D1A620-1FFA-B04B-A90D-876796747440}" dt="2020-08-12T15:20:39.242" v="101" actId="1076"/>
          <ac:picMkLst>
            <pc:docMk/>
            <pc:sldMk cId="0" sldId="274"/>
            <ac:picMk id="37" creationId="{4CB81042-32AA-B544-BBE9-86183BEB626C}"/>
          </ac:picMkLst>
        </pc:picChg>
        <pc:picChg chg="add mod">
          <ac:chgData name="Kyle Onda" userId="43dde95f-400b-4012-acf4-0f2585186719" providerId="ADAL" clId="{20D1A620-1FFA-B04B-A90D-876796747440}" dt="2020-08-12T15:20:42.256" v="103" actId="1076"/>
          <ac:picMkLst>
            <pc:docMk/>
            <pc:sldMk cId="0" sldId="274"/>
            <ac:picMk id="38" creationId="{0CE6D9AF-6E40-7543-A798-735E254FE327}"/>
          </ac:picMkLst>
        </pc:picChg>
      </pc:sldChg>
      <pc:sldChg chg="addSp modSp">
        <pc:chgData name="Kyle Onda" userId="43dde95f-400b-4012-acf4-0f2585186719" providerId="ADAL" clId="{20D1A620-1FFA-B04B-A90D-876796747440}" dt="2020-08-12T15:20:55.754" v="104"/>
        <pc:sldMkLst>
          <pc:docMk/>
          <pc:sldMk cId="0" sldId="275"/>
        </pc:sldMkLst>
        <pc:picChg chg="add mod">
          <ac:chgData name="Kyle Onda" userId="43dde95f-400b-4012-acf4-0f2585186719" providerId="ADAL" clId="{20D1A620-1FFA-B04B-A90D-876796747440}" dt="2020-08-12T15:20:55.754" v="104"/>
          <ac:picMkLst>
            <pc:docMk/>
            <pc:sldMk cId="0" sldId="275"/>
            <ac:picMk id="34" creationId="{1BB8E94C-FCD5-D248-88A9-C607D2864A95}"/>
          </ac:picMkLst>
        </pc:picChg>
        <pc:picChg chg="add mod">
          <ac:chgData name="Kyle Onda" userId="43dde95f-400b-4012-acf4-0f2585186719" providerId="ADAL" clId="{20D1A620-1FFA-B04B-A90D-876796747440}" dt="2020-08-12T15:20:55.754" v="104"/>
          <ac:picMkLst>
            <pc:docMk/>
            <pc:sldMk cId="0" sldId="275"/>
            <ac:picMk id="35" creationId="{EA4CA094-4789-AA4C-BBA6-04B3E4124529}"/>
          </ac:picMkLst>
        </pc:picChg>
        <pc:picChg chg="add mod">
          <ac:chgData name="Kyle Onda" userId="43dde95f-400b-4012-acf4-0f2585186719" providerId="ADAL" clId="{20D1A620-1FFA-B04B-A90D-876796747440}" dt="2020-08-12T15:20:55.754" v="104"/>
          <ac:picMkLst>
            <pc:docMk/>
            <pc:sldMk cId="0" sldId="275"/>
            <ac:picMk id="36" creationId="{4D664AA0-5B74-D742-B6F1-A3D27F27E75E}"/>
          </ac:picMkLst>
        </pc:picChg>
        <pc:picChg chg="add mod">
          <ac:chgData name="Kyle Onda" userId="43dde95f-400b-4012-acf4-0f2585186719" providerId="ADAL" clId="{20D1A620-1FFA-B04B-A90D-876796747440}" dt="2020-08-12T15:20:55.754" v="104"/>
          <ac:picMkLst>
            <pc:docMk/>
            <pc:sldMk cId="0" sldId="275"/>
            <ac:picMk id="37" creationId="{0CF4C7EC-937F-1445-8561-FE870A4D73FC}"/>
          </ac:picMkLst>
        </pc:picChg>
        <pc:picChg chg="add mod">
          <ac:chgData name="Kyle Onda" userId="43dde95f-400b-4012-acf4-0f2585186719" providerId="ADAL" clId="{20D1A620-1FFA-B04B-A90D-876796747440}" dt="2020-08-12T15:20:55.754" v="104"/>
          <ac:picMkLst>
            <pc:docMk/>
            <pc:sldMk cId="0" sldId="275"/>
            <ac:picMk id="38" creationId="{112CE38A-7139-1948-9D14-69EE444D3849}"/>
          </ac:picMkLst>
        </pc:picChg>
        <pc:picChg chg="add mod">
          <ac:chgData name="Kyle Onda" userId="43dde95f-400b-4012-acf4-0f2585186719" providerId="ADAL" clId="{20D1A620-1FFA-B04B-A90D-876796747440}" dt="2020-08-12T15:20:55.754" v="104"/>
          <ac:picMkLst>
            <pc:docMk/>
            <pc:sldMk cId="0" sldId="275"/>
            <ac:picMk id="39" creationId="{7BFD8326-5DF9-EE45-8D64-85B5D893A6CC}"/>
          </ac:picMkLst>
        </pc:picChg>
        <pc:picChg chg="add mod">
          <ac:chgData name="Kyle Onda" userId="43dde95f-400b-4012-acf4-0f2585186719" providerId="ADAL" clId="{20D1A620-1FFA-B04B-A90D-876796747440}" dt="2020-08-12T15:20:55.754" v="104"/>
          <ac:picMkLst>
            <pc:docMk/>
            <pc:sldMk cId="0" sldId="275"/>
            <ac:picMk id="40" creationId="{EC4E48BB-E757-F246-A5E7-9F49B45A782C}"/>
          </ac:picMkLst>
        </pc:picChg>
      </pc:sldChg>
      <pc:sldChg chg="addSp modSp">
        <pc:chgData name="Kyle Onda" userId="43dde95f-400b-4012-acf4-0f2585186719" providerId="ADAL" clId="{20D1A620-1FFA-B04B-A90D-876796747440}" dt="2020-08-12T15:20:58.524" v="105"/>
        <pc:sldMkLst>
          <pc:docMk/>
          <pc:sldMk cId="0" sldId="276"/>
        </pc:sldMkLst>
        <pc:picChg chg="add mod">
          <ac:chgData name="Kyle Onda" userId="43dde95f-400b-4012-acf4-0f2585186719" providerId="ADAL" clId="{20D1A620-1FFA-B04B-A90D-876796747440}" dt="2020-08-12T15:20:58.524" v="105"/>
          <ac:picMkLst>
            <pc:docMk/>
            <pc:sldMk cId="0" sldId="276"/>
            <ac:picMk id="36" creationId="{DCB63A35-ADED-D041-8A1B-33A4D9753DBD}"/>
          </ac:picMkLst>
        </pc:picChg>
        <pc:picChg chg="add mod">
          <ac:chgData name="Kyle Onda" userId="43dde95f-400b-4012-acf4-0f2585186719" providerId="ADAL" clId="{20D1A620-1FFA-B04B-A90D-876796747440}" dt="2020-08-12T15:20:58.524" v="105"/>
          <ac:picMkLst>
            <pc:docMk/>
            <pc:sldMk cId="0" sldId="276"/>
            <ac:picMk id="37" creationId="{93A0E06C-FDC8-3443-9E23-B6412BF1297E}"/>
          </ac:picMkLst>
        </pc:picChg>
        <pc:picChg chg="add mod">
          <ac:chgData name="Kyle Onda" userId="43dde95f-400b-4012-acf4-0f2585186719" providerId="ADAL" clId="{20D1A620-1FFA-B04B-A90D-876796747440}" dt="2020-08-12T15:20:58.524" v="105"/>
          <ac:picMkLst>
            <pc:docMk/>
            <pc:sldMk cId="0" sldId="276"/>
            <ac:picMk id="38" creationId="{B46CCF97-F0E4-3149-B915-2C7845034876}"/>
          </ac:picMkLst>
        </pc:picChg>
        <pc:picChg chg="add mod">
          <ac:chgData name="Kyle Onda" userId="43dde95f-400b-4012-acf4-0f2585186719" providerId="ADAL" clId="{20D1A620-1FFA-B04B-A90D-876796747440}" dt="2020-08-12T15:20:58.524" v="105"/>
          <ac:picMkLst>
            <pc:docMk/>
            <pc:sldMk cId="0" sldId="276"/>
            <ac:picMk id="39" creationId="{7BAECD89-28D9-AA45-BC38-35AEB7156342}"/>
          </ac:picMkLst>
        </pc:picChg>
        <pc:picChg chg="add mod">
          <ac:chgData name="Kyle Onda" userId="43dde95f-400b-4012-acf4-0f2585186719" providerId="ADAL" clId="{20D1A620-1FFA-B04B-A90D-876796747440}" dt="2020-08-12T15:20:58.524" v="105"/>
          <ac:picMkLst>
            <pc:docMk/>
            <pc:sldMk cId="0" sldId="276"/>
            <ac:picMk id="40" creationId="{8101E451-2AFB-5647-8853-B742A45018D4}"/>
          </ac:picMkLst>
        </pc:picChg>
        <pc:picChg chg="add mod">
          <ac:chgData name="Kyle Onda" userId="43dde95f-400b-4012-acf4-0f2585186719" providerId="ADAL" clId="{20D1A620-1FFA-B04B-A90D-876796747440}" dt="2020-08-12T15:20:58.524" v="105"/>
          <ac:picMkLst>
            <pc:docMk/>
            <pc:sldMk cId="0" sldId="276"/>
            <ac:picMk id="41" creationId="{18D79C98-3F39-0847-8854-6347C5C953B6}"/>
          </ac:picMkLst>
        </pc:picChg>
        <pc:picChg chg="add mod">
          <ac:chgData name="Kyle Onda" userId="43dde95f-400b-4012-acf4-0f2585186719" providerId="ADAL" clId="{20D1A620-1FFA-B04B-A90D-876796747440}" dt="2020-08-12T15:20:58.524" v="105"/>
          <ac:picMkLst>
            <pc:docMk/>
            <pc:sldMk cId="0" sldId="276"/>
            <ac:picMk id="42" creationId="{450A5D06-0E8C-254C-ABD7-9600B6CCFB3D}"/>
          </ac:picMkLst>
        </pc:picChg>
      </pc:sldChg>
      <pc:sldChg chg="addSp modSp">
        <pc:chgData name="Kyle Onda" userId="43dde95f-400b-4012-acf4-0f2585186719" providerId="ADAL" clId="{20D1A620-1FFA-B04B-A90D-876796747440}" dt="2020-08-12T15:21:03.381" v="106"/>
        <pc:sldMkLst>
          <pc:docMk/>
          <pc:sldMk cId="0" sldId="277"/>
        </pc:sldMkLst>
        <pc:picChg chg="add mod">
          <ac:chgData name="Kyle Onda" userId="43dde95f-400b-4012-acf4-0f2585186719" providerId="ADAL" clId="{20D1A620-1FFA-B04B-A90D-876796747440}" dt="2020-08-12T15:21:03.381" v="106"/>
          <ac:picMkLst>
            <pc:docMk/>
            <pc:sldMk cId="0" sldId="277"/>
            <ac:picMk id="42" creationId="{C71DAE16-2BBF-E44D-B361-F5CDAB6212A4}"/>
          </ac:picMkLst>
        </pc:picChg>
        <pc:picChg chg="add mod">
          <ac:chgData name="Kyle Onda" userId="43dde95f-400b-4012-acf4-0f2585186719" providerId="ADAL" clId="{20D1A620-1FFA-B04B-A90D-876796747440}" dt="2020-08-12T15:21:03.381" v="106"/>
          <ac:picMkLst>
            <pc:docMk/>
            <pc:sldMk cId="0" sldId="277"/>
            <ac:picMk id="43" creationId="{31570D52-061F-234B-980A-D1ECDB6261E6}"/>
          </ac:picMkLst>
        </pc:picChg>
        <pc:picChg chg="add mod">
          <ac:chgData name="Kyle Onda" userId="43dde95f-400b-4012-acf4-0f2585186719" providerId="ADAL" clId="{20D1A620-1FFA-B04B-A90D-876796747440}" dt="2020-08-12T15:21:03.381" v="106"/>
          <ac:picMkLst>
            <pc:docMk/>
            <pc:sldMk cId="0" sldId="277"/>
            <ac:picMk id="44" creationId="{A7D160C6-51F6-5744-BA1E-32F1E062D393}"/>
          </ac:picMkLst>
        </pc:picChg>
        <pc:picChg chg="add mod">
          <ac:chgData name="Kyle Onda" userId="43dde95f-400b-4012-acf4-0f2585186719" providerId="ADAL" clId="{20D1A620-1FFA-B04B-A90D-876796747440}" dt="2020-08-12T15:21:03.381" v="106"/>
          <ac:picMkLst>
            <pc:docMk/>
            <pc:sldMk cId="0" sldId="277"/>
            <ac:picMk id="45" creationId="{4C5A59D0-8AC8-3245-9576-B184951001CB}"/>
          </ac:picMkLst>
        </pc:picChg>
        <pc:picChg chg="add mod">
          <ac:chgData name="Kyle Onda" userId="43dde95f-400b-4012-acf4-0f2585186719" providerId="ADAL" clId="{20D1A620-1FFA-B04B-A90D-876796747440}" dt="2020-08-12T15:21:03.381" v="106"/>
          <ac:picMkLst>
            <pc:docMk/>
            <pc:sldMk cId="0" sldId="277"/>
            <ac:picMk id="46" creationId="{E61A770A-9827-F248-A8C0-54467C652AE5}"/>
          </ac:picMkLst>
        </pc:picChg>
        <pc:picChg chg="add mod">
          <ac:chgData name="Kyle Onda" userId="43dde95f-400b-4012-acf4-0f2585186719" providerId="ADAL" clId="{20D1A620-1FFA-B04B-A90D-876796747440}" dt="2020-08-12T15:21:03.381" v="106"/>
          <ac:picMkLst>
            <pc:docMk/>
            <pc:sldMk cId="0" sldId="277"/>
            <ac:picMk id="47" creationId="{13BCA75B-DACD-8C41-8F92-9C3C13D1ACD9}"/>
          </ac:picMkLst>
        </pc:picChg>
        <pc:picChg chg="add mod">
          <ac:chgData name="Kyle Onda" userId="43dde95f-400b-4012-acf4-0f2585186719" providerId="ADAL" clId="{20D1A620-1FFA-B04B-A90D-876796747440}" dt="2020-08-12T15:21:03.381" v="106"/>
          <ac:picMkLst>
            <pc:docMk/>
            <pc:sldMk cId="0" sldId="277"/>
            <ac:picMk id="48" creationId="{E8DCFE32-4FF4-ED4A-9B0C-BA5B03D29A2B}"/>
          </ac:picMkLst>
        </pc:picChg>
      </pc:sldChg>
      <pc:sldChg chg="modSp">
        <pc:chgData name="Kyle Onda" userId="43dde95f-400b-4012-acf4-0f2585186719" providerId="ADAL" clId="{20D1A620-1FFA-B04B-A90D-876796747440}" dt="2020-08-12T15:27:35.392" v="168" actId="207"/>
        <pc:sldMkLst>
          <pc:docMk/>
          <pc:sldMk cId="844762769" sldId="296"/>
        </pc:sldMkLst>
        <pc:spChg chg="mod">
          <ac:chgData name="Kyle Onda" userId="43dde95f-400b-4012-acf4-0f2585186719" providerId="ADAL" clId="{20D1A620-1FFA-B04B-A90D-876796747440}" dt="2020-08-12T15:27:35.392" v="168" actId="207"/>
          <ac:spMkLst>
            <pc:docMk/>
            <pc:sldMk cId="844762769" sldId="296"/>
            <ac:spMk id="5" creationId="{A1BC14F9-2C94-4158-9ED7-45350BF5E93F}"/>
          </ac:spMkLst>
        </pc:spChg>
      </pc:sldChg>
      <pc:sldChg chg="modSp mod">
        <pc:chgData name="Kyle Onda" userId="43dde95f-400b-4012-acf4-0f2585186719" providerId="ADAL" clId="{20D1A620-1FFA-B04B-A90D-876796747440}" dt="2020-08-12T15:27:56.826" v="177" actId="14100"/>
        <pc:sldMkLst>
          <pc:docMk/>
          <pc:sldMk cId="1559860431" sldId="297"/>
        </pc:sldMkLst>
        <pc:spChg chg="mod">
          <ac:chgData name="Kyle Onda" userId="43dde95f-400b-4012-acf4-0f2585186719" providerId="ADAL" clId="{20D1A620-1FFA-B04B-A90D-876796747440}" dt="2020-08-12T15:27:56.826" v="177" actId="14100"/>
          <ac:spMkLst>
            <pc:docMk/>
            <pc:sldMk cId="1559860431" sldId="297"/>
            <ac:spMk id="4" creationId="{9BCD32E9-AE32-413B-8178-320BDAA532FF}"/>
          </ac:spMkLst>
        </pc:spChg>
        <pc:spChg chg="mod">
          <ac:chgData name="Kyle Onda" userId="43dde95f-400b-4012-acf4-0f2585186719" providerId="ADAL" clId="{20D1A620-1FFA-B04B-A90D-876796747440}" dt="2020-08-12T15:27:26.887" v="166" actId="20577"/>
          <ac:spMkLst>
            <pc:docMk/>
            <pc:sldMk cId="1559860431" sldId="297"/>
            <ac:spMk id="5" creationId="{A1BC14F9-2C94-4158-9ED7-45350BF5E93F}"/>
          </ac:spMkLst>
        </pc:spChg>
      </pc:sldChg>
      <pc:sldChg chg="modSp mod">
        <pc:chgData name="Kyle Onda" userId="43dde95f-400b-4012-acf4-0f2585186719" providerId="ADAL" clId="{20D1A620-1FFA-B04B-A90D-876796747440}" dt="2020-08-12T16:41:59.128" v="319" actId="207"/>
        <pc:sldMkLst>
          <pc:docMk/>
          <pc:sldMk cId="177529552" sldId="298"/>
        </pc:sldMkLst>
        <pc:spChg chg="mod">
          <ac:chgData name="Kyle Onda" userId="43dde95f-400b-4012-acf4-0f2585186719" providerId="ADAL" clId="{20D1A620-1FFA-B04B-A90D-876796747440}" dt="2020-08-12T16:41:59.128" v="319" actId="207"/>
          <ac:spMkLst>
            <pc:docMk/>
            <pc:sldMk cId="177529552" sldId="298"/>
            <ac:spMk id="5" creationId="{A1BC14F9-2C94-4158-9ED7-45350BF5E93F}"/>
          </ac:spMkLst>
        </pc:spChg>
      </pc:sldChg>
      <pc:sldChg chg="del">
        <pc:chgData name="Kyle Onda" userId="43dde95f-400b-4012-acf4-0f2585186719" providerId="ADAL" clId="{20D1A620-1FFA-B04B-A90D-876796747440}" dt="2020-08-12T16:37:03.612" v="308" actId="2696"/>
        <pc:sldMkLst>
          <pc:docMk/>
          <pc:sldMk cId="47281914" sldId="301"/>
        </pc:sldMkLst>
      </pc:sldChg>
      <pc:sldChg chg="modSp mod">
        <pc:chgData name="Kyle Onda" userId="43dde95f-400b-4012-acf4-0f2585186719" providerId="ADAL" clId="{20D1A620-1FFA-B04B-A90D-876796747440}" dt="2020-08-12T15:29:21.222" v="181" actId="20577"/>
        <pc:sldMkLst>
          <pc:docMk/>
          <pc:sldMk cId="1309082220" sldId="302"/>
        </pc:sldMkLst>
        <pc:spChg chg="mod">
          <ac:chgData name="Kyle Onda" userId="43dde95f-400b-4012-acf4-0f2585186719" providerId="ADAL" clId="{20D1A620-1FFA-B04B-A90D-876796747440}" dt="2020-08-12T15:29:21.222" v="181" actId="20577"/>
          <ac:spMkLst>
            <pc:docMk/>
            <pc:sldMk cId="1309082220" sldId="302"/>
            <ac:spMk id="5" creationId="{A0475911-6B71-45B6-9E5B-8578DB5BE73B}"/>
          </ac:spMkLst>
        </pc:spChg>
      </pc:sldChg>
      <pc:sldChg chg="addSp modSp add mod">
        <pc:chgData name="Kyle Onda" userId="43dde95f-400b-4012-acf4-0f2585186719" providerId="ADAL" clId="{20D1A620-1FFA-B04B-A90D-876796747440}" dt="2020-08-12T15:17:19.001" v="58" actId="20577"/>
        <pc:sldMkLst>
          <pc:docMk/>
          <pc:sldMk cId="1830243267" sldId="303"/>
        </pc:sldMkLst>
        <pc:spChg chg="add mod">
          <ac:chgData name="Kyle Onda" userId="43dde95f-400b-4012-acf4-0f2585186719" providerId="ADAL" clId="{20D1A620-1FFA-B04B-A90D-876796747440}" dt="2020-08-12T15:17:19.001" v="58" actId="20577"/>
          <ac:spMkLst>
            <pc:docMk/>
            <pc:sldMk cId="1830243267" sldId="303"/>
            <ac:spMk id="3" creationId="{9EA978A6-BED7-E74A-9FD4-D0FD8F62FB72}"/>
          </ac:spMkLst>
        </pc:spChg>
      </pc:sldChg>
      <pc:sldChg chg="addSp delSp modSp add mod">
        <pc:chgData name="Kyle Onda" userId="43dde95f-400b-4012-acf4-0f2585186719" providerId="ADAL" clId="{20D1A620-1FFA-B04B-A90D-876796747440}" dt="2020-08-12T15:21:42.810" v="120" actId="478"/>
        <pc:sldMkLst>
          <pc:docMk/>
          <pc:sldMk cId="4151537988" sldId="304"/>
        </pc:sldMkLst>
        <pc:picChg chg="mod">
          <ac:chgData name="Kyle Onda" userId="43dde95f-400b-4012-acf4-0f2585186719" providerId="ADAL" clId="{20D1A620-1FFA-B04B-A90D-876796747440}" dt="2020-08-12T15:19:58.981" v="87" actId="1076"/>
          <ac:picMkLst>
            <pc:docMk/>
            <pc:sldMk cId="4151537988" sldId="304"/>
            <ac:picMk id="2" creationId="{6FCF9085-F4F1-4438-8604-64B91652F803}"/>
          </ac:picMkLst>
        </pc:picChg>
        <pc:picChg chg="mod">
          <ac:chgData name="Kyle Onda" userId="43dde95f-400b-4012-acf4-0f2585186719" providerId="ADAL" clId="{20D1A620-1FFA-B04B-A90D-876796747440}" dt="2020-08-12T15:18:50.412" v="71" actId="1076"/>
          <ac:picMkLst>
            <pc:docMk/>
            <pc:sldMk cId="4151537988" sldId="304"/>
            <ac:picMk id="3" creationId="{704775DF-3259-4E14-9D6C-45F21FD3BA59}"/>
          </ac:picMkLst>
        </pc:picChg>
        <pc:picChg chg="mod">
          <ac:chgData name="Kyle Onda" userId="43dde95f-400b-4012-acf4-0f2585186719" providerId="ADAL" clId="{20D1A620-1FFA-B04B-A90D-876796747440}" dt="2020-08-12T15:18:03.671" v="60" actId="1076"/>
          <ac:picMkLst>
            <pc:docMk/>
            <pc:sldMk cId="4151537988" sldId="304"/>
            <ac:picMk id="4" creationId="{C244DC82-771E-4951-B1EA-2FC725EDD51C}"/>
          </ac:picMkLst>
        </pc:picChg>
        <pc:picChg chg="mod">
          <ac:chgData name="Kyle Onda" userId="43dde95f-400b-4012-acf4-0f2585186719" providerId="ADAL" clId="{20D1A620-1FFA-B04B-A90D-876796747440}" dt="2020-08-12T15:18:10.685" v="62" actId="1076"/>
          <ac:picMkLst>
            <pc:docMk/>
            <pc:sldMk cId="4151537988" sldId="304"/>
            <ac:picMk id="5" creationId="{041BD275-83B5-44AB-A692-A5D56EEB5BFC}"/>
          </ac:picMkLst>
        </pc:picChg>
        <pc:picChg chg="mod">
          <ac:chgData name="Kyle Onda" userId="43dde95f-400b-4012-acf4-0f2585186719" providerId="ADAL" clId="{20D1A620-1FFA-B04B-A90D-876796747440}" dt="2020-08-12T15:18:36.032" v="70" actId="1076"/>
          <ac:picMkLst>
            <pc:docMk/>
            <pc:sldMk cId="4151537988" sldId="304"/>
            <ac:picMk id="6" creationId="{A43EEBB9-027C-4957-A878-3D9AC99C76F2}"/>
          </ac:picMkLst>
        </pc:picChg>
        <pc:picChg chg="mod">
          <ac:chgData name="Kyle Onda" userId="43dde95f-400b-4012-acf4-0f2585186719" providerId="ADAL" clId="{20D1A620-1FFA-B04B-A90D-876796747440}" dt="2020-08-12T15:18:26.212" v="65" actId="1076"/>
          <ac:picMkLst>
            <pc:docMk/>
            <pc:sldMk cId="4151537988" sldId="304"/>
            <ac:picMk id="7" creationId="{1EF88997-210B-4DDC-B87A-DDAF58453CFC}"/>
          </ac:picMkLst>
        </pc:picChg>
        <pc:picChg chg="mod">
          <ac:chgData name="Kyle Onda" userId="43dde95f-400b-4012-acf4-0f2585186719" providerId="ADAL" clId="{20D1A620-1FFA-B04B-A90D-876796747440}" dt="2020-08-12T15:18:52.432" v="72" actId="1076"/>
          <ac:picMkLst>
            <pc:docMk/>
            <pc:sldMk cId="4151537988" sldId="304"/>
            <ac:picMk id="8" creationId="{862135F0-55BC-436A-9A79-8270F8B4CA37}"/>
          </ac:picMkLst>
        </pc:picChg>
        <pc:picChg chg="add del mod">
          <ac:chgData name="Kyle Onda" userId="43dde95f-400b-4012-acf4-0f2585186719" providerId="ADAL" clId="{20D1A620-1FFA-B04B-A90D-876796747440}" dt="2020-08-12T15:21:41.357" v="118" actId="478"/>
          <ac:picMkLst>
            <pc:docMk/>
            <pc:sldMk cId="4151537988" sldId="304"/>
            <ac:picMk id="47" creationId="{EA42EFA2-91D6-6240-A97E-EA13CDA0B098}"/>
          </ac:picMkLst>
        </pc:picChg>
        <pc:picChg chg="add del mod">
          <ac:chgData name="Kyle Onda" userId="43dde95f-400b-4012-acf4-0f2585186719" providerId="ADAL" clId="{20D1A620-1FFA-B04B-A90D-876796747440}" dt="2020-08-12T15:21:42.128" v="119" actId="478"/>
          <ac:picMkLst>
            <pc:docMk/>
            <pc:sldMk cId="4151537988" sldId="304"/>
            <ac:picMk id="48" creationId="{CCDEB988-E5D0-DA44-8756-87F2EF37C544}"/>
          </ac:picMkLst>
        </pc:picChg>
        <pc:picChg chg="add del mod">
          <ac:chgData name="Kyle Onda" userId="43dde95f-400b-4012-acf4-0f2585186719" providerId="ADAL" clId="{20D1A620-1FFA-B04B-A90D-876796747440}" dt="2020-08-12T15:21:40.736" v="117" actId="478"/>
          <ac:picMkLst>
            <pc:docMk/>
            <pc:sldMk cId="4151537988" sldId="304"/>
            <ac:picMk id="49" creationId="{0E087D0A-B5BC-ED42-8654-4035FBF2D798}"/>
          </ac:picMkLst>
        </pc:picChg>
        <pc:picChg chg="add mod">
          <ac:chgData name="Kyle Onda" userId="43dde95f-400b-4012-acf4-0f2585186719" providerId="ADAL" clId="{20D1A620-1FFA-B04B-A90D-876796747440}" dt="2020-08-12T15:21:19.021" v="110" actId="1076"/>
          <ac:picMkLst>
            <pc:docMk/>
            <pc:sldMk cId="4151537988" sldId="304"/>
            <ac:picMk id="50" creationId="{5B4FAA3D-1442-DD48-A8CD-C505820C1B8C}"/>
          </ac:picMkLst>
        </pc:picChg>
        <pc:picChg chg="add del mod">
          <ac:chgData name="Kyle Onda" userId="43dde95f-400b-4012-acf4-0f2585186719" providerId="ADAL" clId="{20D1A620-1FFA-B04B-A90D-876796747440}" dt="2020-08-12T15:21:42.810" v="120" actId="478"/>
          <ac:picMkLst>
            <pc:docMk/>
            <pc:sldMk cId="4151537988" sldId="304"/>
            <ac:picMk id="51" creationId="{2C12AEC6-6783-0F49-8C04-235A69F72E98}"/>
          </ac:picMkLst>
        </pc:picChg>
        <pc:picChg chg="add mod">
          <ac:chgData name="Kyle Onda" userId="43dde95f-400b-4012-acf4-0f2585186719" providerId="ADAL" clId="{20D1A620-1FFA-B04B-A90D-876796747440}" dt="2020-08-12T15:21:20.551" v="111" actId="1076"/>
          <ac:picMkLst>
            <pc:docMk/>
            <pc:sldMk cId="4151537988" sldId="304"/>
            <ac:picMk id="52" creationId="{EA3C4947-06D3-B340-ABC9-E151C6FC2534}"/>
          </ac:picMkLst>
        </pc:picChg>
        <pc:picChg chg="add mod">
          <ac:chgData name="Kyle Onda" userId="43dde95f-400b-4012-acf4-0f2585186719" providerId="ADAL" clId="{20D1A620-1FFA-B04B-A90D-876796747440}" dt="2020-08-12T15:21:21.958" v="112" actId="1076"/>
          <ac:picMkLst>
            <pc:docMk/>
            <pc:sldMk cId="4151537988" sldId="304"/>
            <ac:picMk id="53" creationId="{1BCA9681-C153-FB4E-AE37-33DC9A337CFE}"/>
          </ac:picMkLst>
        </pc:picChg>
        <pc:cxnChg chg="mod">
          <ac:chgData name="Kyle Onda" userId="43dde95f-400b-4012-acf4-0f2585186719" providerId="ADAL" clId="{20D1A620-1FFA-B04B-A90D-876796747440}" dt="2020-08-12T15:19:06.267" v="77" actId="14100"/>
          <ac:cxnSpMkLst>
            <pc:docMk/>
            <pc:sldMk cId="4151537988" sldId="304"/>
            <ac:cxnSpMk id="482" creationId="{00000000-0000-0000-0000-000000000000}"/>
          </ac:cxnSpMkLst>
        </pc:cxnChg>
        <pc:cxnChg chg="mod">
          <ac:chgData name="Kyle Onda" userId="43dde95f-400b-4012-acf4-0f2585186719" providerId="ADAL" clId="{20D1A620-1FFA-B04B-A90D-876796747440}" dt="2020-08-12T15:18:58.302" v="74" actId="14100"/>
          <ac:cxnSpMkLst>
            <pc:docMk/>
            <pc:sldMk cId="4151537988" sldId="304"/>
            <ac:cxnSpMk id="483" creationId="{00000000-0000-0000-0000-000000000000}"/>
          </ac:cxnSpMkLst>
        </pc:cxnChg>
        <pc:cxnChg chg="mod">
          <ac:chgData name="Kyle Onda" userId="43dde95f-400b-4012-acf4-0f2585186719" providerId="ADAL" clId="{20D1A620-1FFA-B04B-A90D-876796747440}" dt="2020-08-12T15:19:00.982" v="75" actId="14100"/>
          <ac:cxnSpMkLst>
            <pc:docMk/>
            <pc:sldMk cId="4151537988" sldId="304"/>
            <ac:cxnSpMk id="484" creationId="{00000000-0000-0000-0000-000000000000}"/>
          </ac:cxnSpMkLst>
        </pc:cxnChg>
        <pc:cxnChg chg="mod">
          <ac:chgData name="Kyle Onda" userId="43dde95f-400b-4012-acf4-0f2585186719" providerId="ADAL" clId="{20D1A620-1FFA-B04B-A90D-876796747440}" dt="2020-08-12T15:19:03.325" v="76" actId="14100"/>
          <ac:cxnSpMkLst>
            <pc:docMk/>
            <pc:sldMk cId="4151537988" sldId="304"/>
            <ac:cxnSpMk id="485" creationId="{00000000-0000-0000-0000-000000000000}"/>
          </ac:cxnSpMkLst>
        </pc:cxnChg>
        <pc:cxnChg chg="mod">
          <ac:chgData name="Kyle Onda" userId="43dde95f-400b-4012-acf4-0f2585186719" providerId="ADAL" clId="{20D1A620-1FFA-B04B-A90D-876796747440}" dt="2020-08-12T15:18:54.698" v="73" actId="14100"/>
          <ac:cxnSpMkLst>
            <pc:docMk/>
            <pc:sldMk cId="4151537988" sldId="304"/>
            <ac:cxnSpMk id="486" creationId="{00000000-0000-0000-0000-000000000000}"/>
          </ac:cxnSpMkLst>
        </pc:cxnChg>
      </pc:sldChg>
      <pc:sldChg chg="addSp delSp modSp add mod">
        <pc:chgData name="Kyle Onda" userId="43dde95f-400b-4012-acf4-0f2585186719" providerId="ADAL" clId="{20D1A620-1FFA-B04B-A90D-876796747440}" dt="2020-08-12T15:22:05.788" v="128" actId="1076"/>
        <pc:sldMkLst>
          <pc:docMk/>
          <pc:sldMk cId="2339280656" sldId="305"/>
        </pc:sldMkLst>
        <pc:spChg chg="add del mod">
          <ac:chgData name="Kyle Onda" userId="43dde95f-400b-4012-acf4-0f2585186719" providerId="ADAL" clId="{20D1A620-1FFA-B04B-A90D-876796747440}" dt="2020-08-12T15:19:24.510" v="80"/>
          <ac:spMkLst>
            <pc:docMk/>
            <pc:sldMk cId="2339280656" sldId="305"/>
            <ac:spMk id="9" creationId="{76021EC2-9E03-234E-B9AF-3688D772B232}"/>
          </ac:spMkLst>
        </pc:spChg>
        <pc:picChg chg="mod">
          <ac:chgData name="Kyle Onda" userId="43dde95f-400b-4012-acf4-0f2585186719" providerId="ADAL" clId="{20D1A620-1FFA-B04B-A90D-876796747440}" dt="2020-08-12T15:20:02.603" v="88" actId="1076"/>
          <ac:picMkLst>
            <pc:docMk/>
            <pc:sldMk cId="2339280656" sldId="305"/>
            <ac:picMk id="2" creationId="{6FCF9085-F4F1-4438-8604-64B91652F803}"/>
          </ac:picMkLst>
        </pc:picChg>
        <pc:picChg chg="add mod">
          <ac:chgData name="Kyle Onda" userId="43dde95f-400b-4012-acf4-0f2585186719" providerId="ADAL" clId="{20D1A620-1FFA-B04B-A90D-876796747440}" dt="2020-08-12T15:21:56.652" v="125" actId="1076"/>
          <ac:picMkLst>
            <pc:docMk/>
            <pc:sldMk cId="2339280656" sldId="305"/>
            <ac:picMk id="44" creationId="{68F4B7A4-C690-2941-98EA-C9CF004E3684}"/>
          </ac:picMkLst>
        </pc:picChg>
        <pc:picChg chg="add mod">
          <ac:chgData name="Kyle Onda" userId="43dde95f-400b-4012-acf4-0f2585186719" providerId="ADAL" clId="{20D1A620-1FFA-B04B-A90D-876796747440}" dt="2020-08-12T15:21:58.205" v="126" actId="1076"/>
          <ac:picMkLst>
            <pc:docMk/>
            <pc:sldMk cId="2339280656" sldId="305"/>
            <ac:picMk id="45" creationId="{26CDA781-5C0B-F740-9E03-F91E9BD8DADE}"/>
          </ac:picMkLst>
        </pc:picChg>
        <pc:picChg chg="add mod">
          <ac:chgData name="Kyle Onda" userId="43dde95f-400b-4012-acf4-0f2585186719" providerId="ADAL" clId="{20D1A620-1FFA-B04B-A90D-876796747440}" dt="2020-08-12T15:22:01.749" v="127" actId="1076"/>
          <ac:picMkLst>
            <pc:docMk/>
            <pc:sldMk cId="2339280656" sldId="305"/>
            <ac:picMk id="46" creationId="{51EE037B-8B84-FD4A-92F4-F79231A33042}"/>
          </ac:picMkLst>
        </pc:picChg>
        <pc:picChg chg="add mod">
          <ac:chgData name="Kyle Onda" userId="43dde95f-400b-4012-acf4-0f2585186719" providerId="ADAL" clId="{20D1A620-1FFA-B04B-A90D-876796747440}" dt="2020-08-12T15:22:05.788" v="128" actId="1076"/>
          <ac:picMkLst>
            <pc:docMk/>
            <pc:sldMk cId="2339280656" sldId="305"/>
            <ac:picMk id="47" creationId="{D8D6F51B-14C9-F540-98AF-5C6357EFE5E5}"/>
          </ac:picMkLst>
        </pc:picChg>
        <pc:picChg chg="add mod">
          <ac:chgData name="Kyle Onda" userId="43dde95f-400b-4012-acf4-0f2585186719" providerId="ADAL" clId="{20D1A620-1FFA-B04B-A90D-876796747440}" dt="2020-08-12T15:21:53.717" v="124" actId="1076"/>
          <ac:picMkLst>
            <pc:docMk/>
            <pc:sldMk cId="2339280656" sldId="305"/>
            <ac:picMk id="48" creationId="{BED3BC1C-9968-9040-8D9E-8202EA580926}"/>
          </ac:picMkLst>
        </pc:picChg>
        <pc:picChg chg="add mod">
          <ac:chgData name="Kyle Onda" userId="43dde95f-400b-4012-acf4-0f2585186719" providerId="ADAL" clId="{20D1A620-1FFA-B04B-A90D-876796747440}" dt="2020-08-12T15:21:51.165" v="123" actId="1076"/>
          <ac:picMkLst>
            <pc:docMk/>
            <pc:sldMk cId="2339280656" sldId="305"/>
            <ac:picMk id="49" creationId="{33CE52D5-D357-1B42-9D0C-32C1345F0B9F}"/>
          </ac:picMkLst>
        </pc:picChg>
        <pc:picChg chg="add mod">
          <ac:chgData name="Kyle Onda" userId="43dde95f-400b-4012-acf4-0f2585186719" providerId="ADAL" clId="{20D1A620-1FFA-B04B-A90D-876796747440}" dt="2020-08-12T15:21:49.387" v="122" actId="1076"/>
          <ac:picMkLst>
            <pc:docMk/>
            <pc:sldMk cId="2339280656" sldId="305"/>
            <ac:picMk id="50" creationId="{045B9153-C95A-7A4E-9101-5BBFF48DF8F8}"/>
          </ac:picMkLst>
        </pc:picChg>
        <pc:picChg chg="add mod">
          <ac:chgData name="Kyle Onda" userId="43dde95f-400b-4012-acf4-0f2585186719" providerId="ADAL" clId="{20D1A620-1FFA-B04B-A90D-876796747440}" dt="2020-08-12T15:19:47.527" v="86" actId="207"/>
          <ac:picMkLst>
            <pc:docMk/>
            <pc:sldMk cId="2339280656" sldId="305"/>
            <ac:picMk id="1026" creationId="{6C844A1B-F09C-1746-95FB-28A98DD061A6}"/>
          </ac:picMkLst>
        </pc:picChg>
      </pc:sldChg>
      <pc:sldChg chg="add del">
        <pc:chgData name="Kyle Onda" userId="43dde95f-400b-4012-acf4-0f2585186719" providerId="ADAL" clId="{20D1A620-1FFA-B04B-A90D-876796747440}" dt="2020-08-12T16:34:31.928" v="269" actId="2696"/>
        <pc:sldMkLst>
          <pc:docMk/>
          <pc:sldMk cId="2194451468" sldId="306"/>
        </pc:sldMkLst>
      </pc:sldChg>
      <pc:sldChg chg="addSp delSp modSp add mod">
        <pc:chgData name="Kyle Onda" userId="43dde95f-400b-4012-acf4-0f2585186719" providerId="ADAL" clId="{20D1A620-1FFA-B04B-A90D-876796747440}" dt="2020-08-12T17:02:14.643" v="321" actId="1076"/>
        <pc:sldMkLst>
          <pc:docMk/>
          <pc:sldMk cId="111026445" sldId="307"/>
        </pc:sldMkLst>
        <pc:spChg chg="mod">
          <ac:chgData name="Kyle Onda" userId="43dde95f-400b-4012-acf4-0f2585186719" providerId="ADAL" clId="{20D1A620-1FFA-B04B-A90D-876796747440}" dt="2020-08-12T17:02:14.643" v="321" actId="1076"/>
          <ac:spMkLst>
            <pc:docMk/>
            <pc:sldMk cId="111026445" sldId="307"/>
            <ac:spMk id="5" creationId="{A0475911-6B71-45B6-9E5B-8578DB5BE73B}"/>
          </ac:spMkLst>
        </pc:spChg>
        <pc:spChg chg="mod">
          <ac:chgData name="Kyle Onda" userId="43dde95f-400b-4012-acf4-0f2585186719" providerId="ADAL" clId="{20D1A620-1FFA-B04B-A90D-876796747440}" dt="2020-08-12T16:37:14.885" v="313" actId="207"/>
          <ac:spMkLst>
            <pc:docMk/>
            <pc:sldMk cId="111026445" sldId="307"/>
            <ac:spMk id="479" creationId="{00000000-0000-0000-0000-000000000000}"/>
          </ac:spMkLst>
        </pc:spChg>
        <pc:picChg chg="add mod">
          <ac:chgData name="Kyle Onda" userId="43dde95f-400b-4012-acf4-0f2585186719" providerId="ADAL" clId="{20D1A620-1FFA-B04B-A90D-876796747440}" dt="2020-08-12T16:37:12.317" v="312" actId="167"/>
          <ac:picMkLst>
            <pc:docMk/>
            <pc:sldMk cId="111026445" sldId="307"/>
            <ac:picMk id="3" creationId="{7D54086B-CCED-DF41-90E6-FE02605D0D6E}"/>
          </ac:picMkLst>
        </pc:picChg>
        <pc:picChg chg="del">
          <ac:chgData name="Kyle Onda" userId="43dde95f-400b-4012-acf4-0f2585186719" providerId="ADAL" clId="{20D1A620-1FFA-B04B-A90D-876796747440}" dt="2020-08-12T16:29:29.925" v="185" actId="478"/>
          <ac:picMkLst>
            <pc:docMk/>
            <pc:sldMk cId="111026445" sldId="307"/>
            <ac:picMk id="4" creationId="{BD4074A1-C179-4528-A092-D773183DFB92}"/>
          </ac:picMkLst>
        </pc:picChg>
      </pc:sldChg>
      <pc:sldChg chg="addSp delSp modSp add del mod">
        <pc:chgData name="Kyle Onda" userId="43dde95f-400b-4012-acf4-0f2585186719" providerId="ADAL" clId="{20D1A620-1FFA-B04B-A90D-876796747440}" dt="2020-08-12T16:31:21.753" v="224" actId="2696"/>
        <pc:sldMkLst>
          <pc:docMk/>
          <pc:sldMk cId="2981365199" sldId="308"/>
        </pc:sldMkLst>
        <pc:spChg chg="mod">
          <ac:chgData name="Kyle Onda" userId="43dde95f-400b-4012-acf4-0f2585186719" providerId="ADAL" clId="{20D1A620-1FFA-B04B-A90D-876796747440}" dt="2020-08-12T16:30:58.849" v="220" actId="20577"/>
          <ac:spMkLst>
            <pc:docMk/>
            <pc:sldMk cId="2981365199" sldId="308"/>
            <ac:spMk id="5" creationId="{A0475911-6B71-45B6-9E5B-8578DB5BE73B}"/>
          </ac:spMkLst>
        </pc:spChg>
        <pc:picChg chg="del">
          <ac:chgData name="Kyle Onda" userId="43dde95f-400b-4012-acf4-0f2585186719" providerId="ADAL" clId="{20D1A620-1FFA-B04B-A90D-876796747440}" dt="2020-08-12T16:30:44.562" v="202" actId="478"/>
          <ac:picMkLst>
            <pc:docMk/>
            <pc:sldMk cId="2981365199" sldId="308"/>
            <ac:picMk id="3" creationId="{7D54086B-CCED-DF41-90E6-FE02605D0D6E}"/>
          </ac:picMkLst>
        </pc:picChg>
        <pc:picChg chg="add mod">
          <ac:chgData name="Kyle Onda" userId="43dde95f-400b-4012-acf4-0f2585186719" providerId="ADAL" clId="{20D1A620-1FFA-B04B-A90D-876796747440}" dt="2020-08-12T16:30:50.918" v="204" actId="167"/>
          <ac:picMkLst>
            <pc:docMk/>
            <pc:sldMk cId="2981365199" sldId="308"/>
            <ac:picMk id="4" creationId="{38C34D8B-4587-454B-B2FB-91EE7B2414CF}"/>
          </ac:picMkLst>
        </pc:picChg>
      </pc:sldChg>
      <pc:sldChg chg="modSp add mod ord">
        <pc:chgData name="Kyle Onda" userId="43dde95f-400b-4012-acf4-0f2585186719" providerId="ADAL" clId="{20D1A620-1FFA-B04B-A90D-876796747440}" dt="2020-08-12T16:37:20.117" v="315" actId="207"/>
        <pc:sldMkLst>
          <pc:docMk/>
          <pc:sldMk cId="2266494039" sldId="309"/>
        </pc:sldMkLst>
        <pc:spChg chg="mod">
          <ac:chgData name="Kyle Onda" userId="43dde95f-400b-4012-acf4-0f2585186719" providerId="ADAL" clId="{20D1A620-1FFA-B04B-A90D-876796747440}" dt="2020-08-12T16:32:56.493" v="246" actId="207"/>
          <ac:spMkLst>
            <pc:docMk/>
            <pc:sldMk cId="2266494039" sldId="309"/>
            <ac:spMk id="5" creationId="{A0475911-6B71-45B6-9E5B-8578DB5BE73B}"/>
          </ac:spMkLst>
        </pc:spChg>
        <pc:spChg chg="mod">
          <ac:chgData name="Kyle Onda" userId="43dde95f-400b-4012-acf4-0f2585186719" providerId="ADAL" clId="{20D1A620-1FFA-B04B-A90D-876796747440}" dt="2020-08-12T16:37:20.117" v="315" actId="207"/>
          <ac:spMkLst>
            <pc:docMk/>
            <pc:sldMk cId="2266494039" sldId="309"/>
            <ac:spMk id="479" creationId="{00000000-0000-0000-0000-000000000000}"/>
          </ac:spMkLst>
        </pc:spChg>
      </pc:sldChg>
      <pc:sldChg chg="addSp delSp modSp add mod">
        <pc:chgData name="Kyle Onda" userId="43dde95f-400b-4012-acf4-0f2585186719" providerId="ADAL" clId="{20D1A620-1FFA-B04B-A90D-876796747440}" dt="2020-08-12T16:36:56.683" v="307" actId="207"/>
        <pc:sldMkLst>
          <pc:docMk/>
          <pc:sldMk cId="1122229790" sldId="310"/>
        </pc:sldMkLst>
        <pc:spChg chg="mod">
          <ac:chgData name="Kyle Onda" userId="43dde95f-400b-4012-acf4-0f2585186719" providerId="ADAL" clId="{20D1A620-1FFA-B04B-A90D-876796747440}" dt="2020-08-12T16:32:50.001" v="245" actId="207"/>
          <ac:spMkLst>
            <pc:docMk/>
            <pc:sldMk cId="1122229790" sldId="310"/>
            <ac:spMk id="5" creationId="{A0475911-6B71-45B6-9E5B-8578DB5BE73B}"/>
          </ac:spMkLst>
        </pc:spChg>
        <pc:spChg chg="mod">
          <ac:chgData name="Kyle Onda" userId="43dde95f-400b-4012-acf4-0f2585186719" providerId="ADAL" clId="{20D1A620-1FFA-B04B-A90D-876796747440}" dt="2020-08-12T16:36:56.683" v="307" actId="207"/>
          <ac:spMkLst>
            <pc:docMk/>
            <pc:sldMk cId="1122229790" sldId="310"/>
            <ac:spMk id="479" creationId="{00000000-0000-0000-0000-000000000000}"/>
          </ac:spMkLst>
        </pc:spChg>
        <pc:picChg chg="add mod">
          <ac:chgData name="Kyle Onda" userId="43dde95f-400b-4012-acf4-0f2585186719" providerId="ADAL" clId="{20D1A620-1FFA-B04B-A90D-876796747440}" dt="2020-08-12T16:31:46.247" v="228" actId="167"/>
          <ac:picMkLst>
            <pc:docMk/>
            <pc:sldMk cId="1122229790" sldId="310"/>
            <ac:picMk id="3" creationId="{8E3A2FCA-98CC-7D4F-9A33-2013FE756980}"/>
          </ac:picMkLst>
        </pc:picChg>
        <pc:picChg chg="del">
          <ac:chgData name="Kyle Onda" userId="43dde95f-400b-4012-acf4-0f2585186719" providerId="ADAL" clId="{20D1A620-1FFA-B04B-A90D-876796747440}" dt="2020-08-12T16:31:41.971" v="226" actId="478"/>
          <ac:picMkLst>
            <pc:docMk/>
            <pc:sldMk cId="1122229790" sldId="310"/>
            <ac:picMk id="4" creationId="{38C34D8B-4587-454B-B2FB-91EE7B2414CF}"/>
          </ac:picMkLst>
        </pc:picChg>
        <pc:inkChg chg="add del">
          <ac:chgData name="Kyle Onda" userId="43dde95f-400b-4012-acf4-0f2585186719" providerId="ADAL" clId="{20D1A620-1FFA-B04B-A90D-876796747440}" dt="2020-08-12T16:32:44.764" v="244" actId="9405"/>
          <ac:inkMkLst>
            <pc:docMk/>
            <pc:sldMk cId="1122229790" sldId="310"/>
            <ac:inkMk id="6" creationId="{E5A8E1F9-C94C-8141-A085-B2D6A3CCF584}"/>
          </ac:inkMkLst>
        </pc:inkChg>
      </pc:sldChg>
      <pc:sldChg chg="addSp delSp modSp add mod">
        <pc:chgData name="Kyle Onda" userId="43dde95f-400b-4012-acf4-0f2585186719" providerId="ADAL" clId="{20D1A620-1FFA-B04B-A90D-876796747440}" dt="2020-08-12T16:36:47.234" v="305" actId="207"/>
        <pc:sldMkLst>
          <pc:docMk/>
          <pc:sldMk cId="3152525335" sldId="311"/>
        </pc:sldMkLst>
        <pc:spChg chg="mod">
          <ac:chgData name="Kyle Onda" userId="43dde95f-400b-4012-acf4-0f2585186719" providerId="ADAL" clId="{20D1A620-1FFA-B04B-A90D-876796747440}" dt="2020-08-12T16:33:06.891" v="248" actId="207"/>
          <ac:spMkLst>
            <pc:docMk/>
            <pc:sldMk cId="3152525335" sldId="311"/>
            <ac:spMk id="5" creationId="{A0475911-6B71-45B6-9E5B-8578DB5BE73B}"/>
          </ac:spMkLst>
        </pc:spChg>
        <pc:spChg chg="mod">
          <ac:chgData name="Kyle Onda" userId="43dde95f-400b-4012-acf4-0f2585186719" providerId="ADAL" clId="{20D1A620-1FFA-B04B-A90D-876796747440}" dt="2020-08-12T16:36:47.234" v="305" actId="207"/>
          <ac:spMkLst>
            <pc:docMk/>
            <pc:sldMk cId="3152525335" sldId="311"/>
            <ac:spMk id="479" creationId="{00000000-0000-0000-0000-000000000000}"/>
          </ac:spMkLst>
        </pc:spChg>
        <pc:picChg chg="del">
          <ac:chgData name="Kyle Onda" userId="43dde95f-400b-4012-acf4-0f2585186719" providerId="ADAL" clId="{20D1A620-1FFA-B04B-A90D-876796747440}" dt="2020-08-12T16:31:55.977" v="231" actId="478"/>
          <ac:picMkLst>
            <pc:docMk/>
            <pc:sldMk cId="3152525335" sldId="311"/>
            <ac:picMk id="3" creationId="{8E3A2FCA-98CC-7D4F-9A33-2013FE756980}"/>
          </ac:picMkLst>
        </pc:picChg>
        <pc:picChg chg="add mod">
          <ac:chgData name="Kyle Onda" userId="43dde95f-400b-4012-acf4-0f2585186719" providerId="ADAL" clId="{20D1A620-1FFA-B04B-A90D-876796747440}" dt="2020-08-12T16:32:17.160" v="233" actId="167"/>
          <ac:picMkLst>
            <pc:docMk/>
            <pc:sldMk cId="3152525335" sldId="311"/>
            <ac:picMk id="4" creationId="{99CE091B-72BE-2541-9F3C-C7820AF009E3}"/>
          </ac:picMkLst>
        </pc:picChg>
      </pc:sldChg>
      <pc:sldChg chg="addSp delSp modSp add mod">
        <pc:chgData name="Kyle Onda" userId="43dde95f-400b-4012-acf4-0f2585186719" providerId="ADAL" clId="{20D1A620-1FFA-B04B-A90D-876796747440}" dt="2020-08-12T16:36:50.868" v="306" actId="207"/>
        <pc:sldMkLst>
          <pc:docMk/>
          <pc:sldMk cId="576155717" sldId="312"/>
        </pc:sldMkLst>
        <pc:spChg chg="mod">
          <ac:chgData name="Kyle Onda" userId="43dde95f-400b-4012-acf4-0f2585186719" providerId="ADAL" clId="{20D1A620-1FFA-B04B-A90D-876796747440}" dt="2020-08-12T16:33:54.039" v="259" actId="113"/>
          <ac:spMkLst>
            <pc:docMk/>
            <pc:sldMk cId="576155717" sldId="312"/>
            <ac:spMk id="5" creationId="{A0475911-6B71-45B6-9E5B-8578DB5BE73B}"/>
          </ac:spMkLst>
        </pc:spChg>
        <pc:spChg chg="mod">
          <ac:chgData name="Kyle Onda" userId="43dde95f-400b-4012-acf4-0f2585186719" providerId="ADAL" clId="{20D1A620-1FFA-B04B-A90D-876796747440}" dt="2020-08-12T16:36:50.868" v="306" actId="207"/>
          <ac:spMkLst>
            <pc:docMk/>
            <pc:sldMk cId="576155717" sldId="312"/>
            <ac:spMk id="479" creationId="{00000000-0000-0000-0000-000000000000}"/>
          </ac:spMkLst>
        </pc:spChg>
        <pc:picChg chg="add del mod">
          <ac:chgData name="Kyle Onda" userId="43dde95f-400b-4012-acf4-0f2585186719" providerId="ADAL" clId="{20D1A620-1FFA-B04B-A90D-876796747440}" dt="2020-08-12T16:33:32.743" v="251"/>
          <ac:picMkLst>
            <pc:docMk/>
            <pc:sldMk cId="576155717" sldId="312"/>
            <ac:picMk id="3" creationId="{E0C2E2A6-9384-DE46-8C25-AB7F16D50D84}"/>
          </ac:picMkLst>
        </pc:picChg>
        <pc:picChg chg="del">
          <ac:chgData name="Kyle Onda" userId="43dde95f-400b-4012-acf4-0f2585186719" providerId="ADAL" clId="{20D1A620-1FFA-B04B-A90D-876796747440}" dt="2020-08-12T16:33:35.993" v="252" actId="478"/>
          <ac:picMkLst>
            <pc:docMk/>
            <pc:sldMk cId="576155717" sldId="312"/>
            <ac:picMk id="4" creationId="{99CE091B-72BE-2541-9F3C-C7820AF009E3}"/>
          </ac:picMkLst>
        </pc:picChg>
        <pc:picChg chg="add mod">
          <ac:chgData name="Kyle Onda" userId="43dde95f-400b-4012-acf4-0f2585186719" providerId="ADAL" clId="{20D1A620-1FFA-B04B-A90D-876796747440}" dt="2020-08-12T16:33:40.897" v="254" actId="167"/>
          <ac:picMkLst>
            <pc:docMk/>
            <pc:sldMk cId="576155717" sldId="312"/>
            <ac:picMk id="6" creationId="{B859AF59-88F5-B14F-91F4-5AA2DCF9083E}"/>
          </ac:picMkLst>
        </pc:picChg>
      </pc:sldChg>
      <pc:sldChg chg="addSp delSp modSp add mod">
        <pc:chgData name="Kyle Onda" userId="43dde95f-400b-4012-acf4-0f2585186719" providerId="ADAL" clId="{20D1A620-1FFA-B04B-A90D-876796747440}" dt="2020-08-12T16:36:39.919" v="303" actId="207"/>
        <pc:sldMkLst>
          <pc:docMk/>
          <pc:sldMk cId="3244705197" sldId="313"/>
        </pc:sldMkLst>
        <pc:spChg chg="mod">
          <ac:chgData name="Kyle Onda" userId="43dde95f-400b-4012-acf4-0f2585186719" providerId="ADAL" clId="{20D1A620-1FFA-B04B-A90D-876796747440}" dt="2020-08-12T16:34:27.146" v="268" actId="20577"/>
          <ac:spMkLst>
            <pc:docMk/>
            <pc:sldMk cId="3244705197" sldId="313"/>
            <ac:spMk id="5" creationId="{A0475911-6B71-45B6-9E5B-8578DB5BE73B}"/>
          </ac:spMkLst>
        </pc:spChg>
        <pc:spChg chg="mod">
          <ac:chgData name="Kyle Onda" userId="43dde95f-400b-4012-acf4-0f2585186719" providerId="ADAL" clId="{20D1A620-1FFA-B04B-A90D-876796747440}" dt="2020-08-12T16:36:39.919" v="303" actId="207"/>
          <ac:spMkLst>
            <pc:docMk/>
            <pc:sldMk cId="3244705197" sldId="313"/>
            <ac:spMk id="479" creationId="{00000000-0000-0000-0000-000000000000}"/>
          </ac:spMkLst>
        </pc:spChg>
        <pc:picChg chg="add mod">
          <ac:chgData name="Kyle Onda" userId="43dde95f-400b-4012-acf4-0f2585186719" providerId="ADAL" clId="{20D1A620-1FFA-B04B-A90D-876796747440}" dt="2020-08-12T16:34:23.794" v="263" actId="167"/>
          <ac:picMkLst>
            <pc:docMk/>
            <pc:sldMk cId="3244705197" sldId="313"/>
            <ac:picMk id="3" creationId="{435F0999-1519-B548-A184-DD78A979EA25}"/>
          </ac:picMkLst>
        </pc:picChg>
        <pc:picChg chg="del">
          <ac:chgData name="Kyle Onda" userId="43dde95f-400b-4012-acf4-0f2585186719" providerId="ADAL" clId="{20D1A620-1FFA-B04B-A90D-876796747440}" dt="2020-08-12T16:34:19.507" v="261" actId="478"/>
          <ac:picMkLst>
            <pc:docMk/>
            <pc:sldMk cId="3244705197" sldId="313"/>
            <ac:picMk id="6" creationId="{B859AF59-88F5-B14F-91F4-5AA2DCF9083E}"/>
          </ac:picMkLst>
        </pc:picChg>
      </pc:sldChg>
      <pc:sldChg chg="addSp modSp add mod">
        <pc:chgData name="Kyle Onda" userId="43dde95f-400b-4012-acf4-0f2585186719" providerId="ADAL" clId="{20D1A620-1FFA-B04B-A90D-876796747440}" dt="2020-08-12T16:36:34.249" v="301" actId="207"/>
        <pc:sldMkLst>
          <pc:docMk/>
          <pc:sldMk cId="3031459835" sldId="314"/>
        </pc:sldMkLst>
        <pc:spChg chg="add mod">
          <ac:chgData name="Kyle Onda" userId="43dde95f-400b-4012-acf4-0f2585186719" providerId="ADAL" clId="{20D1A620-1FFA-B04B-A90D-876796747440}" dt="2020-08-12T16:35:54.727" v="296" actId="1076"/>
          <ac:spMkLst>
            <pc:docMk/>
            <pc:sldMk cId="3031459835" sldId="314"/>
            <ac:spMk id="4" creationId="{B4946CA1-F44D-9D48-9355-056FECB08C3C}"/>
          </ac:spMkLst>
        </pc:spChg>
        <pc:spChg chg="mod">
          <ac:chgData name="Kyle Onda" userId="43dde95f-400b-4012-acf4-0f2585186719" providerId="ADAL" clId="{20D1A620-1FFA-B04B-A90D-876796747440}" dt="2020-08-12T16:35:35.550" v="287" actId="207"/>
          <ac:spMkLst>
            <pc:docMk/>
            <pc:sldMk cId="3031459835" sldId="314"/>
            <ac:spMk id="5" creationId="{A0475911-6B71-45B6-9E5B-8578DB5BE73B}"/>
          </ac:spMkLst>
        </pc:spChg>
        <pc:spChg chg="add mod">
          <ac:chgData name="Kyle Onda" userId="43dde95f-400b-4012-acf4-0f2585186719" providerId="ADAL" clId="{20D1A620-1FFA-B04B-A90D-876796747440}" dt="2020-08-12T16:35:52.759" v="295" actId="1076"/>
          <ac:spMkLst>
            <pc:docMk/>
            <pc:sldMk cId="3031459835" sldId="314"/>
            <ac:spMk id="7" creationId="{B1A5E013-D045-274F-A50D-213514DCFF07}"/>
          </ac:spMkLst>
        </pc:spChg>
        <pc:spChg chg="add mod">
          <ac:chgData name="Kyle Onda" userId="43dde95f-400b-4012-acf4-0f2585186719" providerId="ADAL" clId="{20D1A620-1FFA-B04B-A90D-876796747440}" dt="2020-08-12T16:35:57.765" v="298" actId="1076"/>
          <ac:spMkLst>
            <pc:docMk/>
            <pc:sldMk cId="3031459835" sldId="314"/>
            <ac:spMk id="8" creationId="{12DA2A3D-5FB6-A545-B094-7E6B93E6326E}"/>
          </ac:spMkLst>
        </pc:spChg>
        <pc:spChg chg="add mod">
          <ac:chgData name="Kyle Onda" userId="43dde95f-400b-4012-acf4-0f2585186719" providerId="ADAL" clId="{20D1A620-1FFA-B04B-A90D-876796747440}" dt="2020-08-12T16:36:02.322" v="300" actId="1076"/>
          <ac:spMkLst>
            <pc:docMk/>
            <pc:sldMk cId="3031459835" sldId="314"/>
            <ac:spMk id="9" creationId="{21CC5FCA-9AA0-7743-9228-488BB6A49F4E}"/>
          </ac:spMkLst>
        </pc:spChg>
        <pc:spChg chg="mod">
          <ac:chgData name="Kyle Onda" userId="43dde95f-400b-4012-acf4-0f2585186719" providerId="ADAL" clId="{20D1A620-1FFA-B04B-A90D-876796747440}" dt="2020-08-12T16:36:34.249" v="301" actId="207"/>
          <ac:spMkLst>
            <pc:docMk/>
            <pc:sldMk cId="3031459835" sldId="314"/>
            <ac:spMk id="479" creationId="{00000000-0000-0000-0000-000000000000}"/>
          </ac:spMkLst>
        </pc:spChg>
        <pc:picChg chg="mod">
          <ac:chgData name="Kyle Onda" userId="43dde95f-400b-4012-acf4-0f2585186719" providerId="ADAL" clId="{20D1A620-1FFA-B04B-A90D-876796747440}" dt="2020-08-12T16:35:42.189" v="289" actId="1076"/>
          <ac:picMkLst>
            <pc:docMk/>
            <pc:sldMk cId="3031459835" sldId="314"/>
            <ac:picMk id="3" creationId="{435F0999-1519-B548-A184-DD78A979EA2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f7192b7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f7192b7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my name is Lauren Patterson and I am going</a:t>
            </a:r>
            <a:r>
              <a:rPr lang="en" baseline="0"/>
              <a:t> to present on some work that Kyle Onda has been doing with the USGS, to help make water data more findable by making it easier to identify specific datasets, locate those datasets, and link those data to similar datasets that might be of interest. </a:t>
            </a: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It turns out this is really</a:t>
            </a:r>
            <a:r>
              <a:rPr lang="en-US" baseline="0"/>
              <a:t> a big lift because no one entity holds all the data. Lots of local, state, and federal actors hold different pieces of water data – quantity, quality, surface, ground, brackish, human use, </a:t>
            </a:r>
            <a:r>
              <a:rPr lang="en-US" baseline="0" err="1"/>
              <a:t>precip</a:t>
            </a:r>
            <a:r>
              <a:rPr lang="en-US" baseline="0"/>
              <a:t>, etc.</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(1) Unique ID. Let’s say you are pulling data together from all these different sources</a:t>
            </a:r>
            <a:r>
              <a:rPr lang="en-US" sz="1100" b="0" i="0" u="none" strike="noStrike" cap="none" baseline="0">
                <a:solidFill>
                  <a:srgbClr val="000000"/>
                </a:solidFill>
                <a:effectLst/>
                <a:latin typeface="Arial"/>
                <a:ea typeface="Arial"/>
                <a:cs typeface="Arial"/>
                <a:sym typeface="Arial"/>
              </a:rPr>
              <a:t> and you come across several wells with the same ID. Are they really the same well? With </a:t>
            </a:r>
            <a:r>
              <a:rPr lang="en-US" sz="1100" b="0" i="0" u="none" strike="noStrike" cap="none" baseline="0" err="1">
                <a:solidFill>
                  <a:srgbClr val="000000"/>
                </a:solidFill>
                <a:effectLst/>
                <a:latin typeface="Arial"/>
                <a:ea typeface="Arial"/>
                <a:cs typeface="Arial"/>
                <a:sym typeface="Arial"/>
              </a:rPr>
              <a:t>Geoconnex</a:t>
            </a:r>
            <a:r>
              <a:rPr lang="en-US" sz="1100" b="0" i="0" u="none" strike="noStrike" cap="none" baseline="0">
                <a:solidFill>
                  <a:srgbClr val="000000"/>
                </a:solidFill>
                <a:effectLst/>
                <a:latin typeface="Arial"/>
                <a:ea typeface="Arial"/>
                <a:cs typeface="Arial"/>
                <a:sym typeface="Arial"/>
              </a:rPr>
              <a:t>, no ID will be duplicated. Similar to a DOI for journal articles published by different agencies.</a:t>
            </a:r>
            <a:endParaRPr lang="en-US" b="0">
              <a:effectLst/>
            </a:endParaRPr>
          </a:p>
          <a:p>
            <a:pPr marL="158750" indent="0">
              <a:buNone/>
            </a:pPr>
            <a:br>
              <a:rPr lang="en-US"/>
            </a:br>
            <a:endParaRPr/>
          </a:p>
        </p:txBody>
      </p:sp>
    </p:spTree>
    <p:extLst>
      <p:ext uri="{BB962C8B-B14F-4D97-AF65-F5344CB8AC3E}">
        <p14:creationId xmlns:p14="http://schemas.microsoft.com/office/powerpoint/2010/main" val="1739526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(1) Unique ID. Let’s say you are pulling data together from all these different sources</a:t>
            </a:r>
            <a:r>
              <a:rPr lang="en-US" sz="1100" b="0" i="0" u="none" strike="noStrike" cap="none" baseline="0">
                <a:solidFill>
                  <a:srgbClr val="000000"/>
                </a:solidFill>
                <a:effectLst/>
                <a:latin typeface="Arial"/>
                <a:ea typeface="Arial"/>
                <a:cs typeface="Arial"/>
                <a:sym typeface="Arial"/>
              </a:rPr>
              <a:t> and you come across several wells with the same ID. Are they really the same well? With </a:t>
            </a:r>
            <a:r>
              <a:rPr lang="en-US" sz="1100" b="0" i="0" u="none" strike="noStrike" cap="none" baseline="0" err="1">
                <a:solidFill>
                  <a:srgbClr val="000000"/>
                </a:solidFill>
                <a:effectLst/>
                <a:latin typeface="Arial"/>
                <a:ea typeface="Arial"/>
                <a:cs typeface="Arial"/>
                <a:sym typeface="Arial"/>
              </a:rPr>
              <a:t>Geoconnex</a:t>
            </a:r>
            <a:r>
              <a:rPr lang="en-US" sz="1100" b="0" i="0" u="none" strike="noStrike" cap="none" baseline="0">
                <a:solidFill>
                  <a:srgbClr val="000000"/>
                </a:solidFill>
                <a:effectLst/>
                <a:latin typeface="Arial"/>
                <a:ea typeface="Arial"/>
                <a:cs typeface="Arial"/>
                <a:sym typeface="Arial"/>
              </a:rPr>
              <a:t>, no ID will be duplicated. Similar to a DOI for journal articles published by different agencies.</a:t>
            </a:r>
            <a:endParaRPr lang="en-US" b="0">
              <a:effectLst/>
            </a:endParaRPr>
          </a:p>
          <a:p>
            <a:pPr marL="158750" indent="0">
              <a:buNone/>
            </a:pPr>
            <a:br>
              <a:rPr lang="en-US"/>
            </a:br>
            <a:endParaRPr/>
          </a:p>
        </p:txBody>
      </p:sp>
    </p:spTree>
    <p:extLst>
      <p:ext uri="{BB962C8B-B14F-4D97-AF65-F5344CB8AC3E}">
        <p14:creationId xmlns:p14="http://schemas.microsoft.com/office/powerpoint/2010/main" val="2635059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(2) Provides a persistent location or</a:t>
            </a:r>
            <a:r>
              <a:rPr lang="en-US" sz="1100" b="0" i="0" u="none" strike="noStrike" cap="none" baseline="0">
                <a:solidFill>
                  <a:srgbClr val="000000"/>
                </a:solidFill>
                <a:effectLst/>
                <a:latin typeface="Arial"/>
                <a:ea typeface="Arial"/>
                <a:cs typeface="Arial"/>
                <a:sym typeface="Arial"/>
              </a:rPr>
              <a:t> landing page for the data. This landing page can be set up to automatically redirect users to where the data are hosted. So if a user searches for this stream gauge and clicks on the URL link for </a:t>
            </a:r>
            <a:r>
              <a:rPr lang="en-US" sz="1100" b="0" i="0" u="none" strike="noStrike" cap="none" baseline="0" err="1">
                <a:solidFill>
                  <a:srgbClr val="000000"/>
                </a:solidFill>
                <a:effectLst/>
                <a:latin typeface="Arial"/>
                <a:ea typeface="Arial"/>
                <a:cs typeface="Arial"/>
                <a:sym typeface="Arial"/>
              </a:rPr>
              <a:t>geoconnex</a:t>
            </a:r>
            <a:r>
              <a:rPr lang="en-US" sz="1100" b="0" i="0" u="none" strike="noStrike" cap="none" baseline="0">
                <a:solidFill>
                  <a:srgbClr val="000000"/>
                </a:solidFill>
                <a:effectLst/>
                <a:latin typeface="Arial"/>
                <a:ea typeface="Arial"/>
                <a:cs typeface="Arial"/>
                <a:sym typeface="Arial"/>
              </a:rPr>
              <a:t> – ideally the link will take the user directly to where the data are located.</a:t>
            </a:r>
            <a:endParaRPr lang="en-US" b="0">
              <a:effectLst/>
            </a:endParaRPr>
          </a:p>
          <a:p>
            <a:pPr marL="158750" indent="0">
              <a:buNone/>
            </a:pPr>
            <a:br>
              <a:rPr lang="en-US"/>
            </a:br>
            <a:endParaRPr/>
          </a:p>
        </p:txBody>
      </p:sp>
    </p:spTree>
    <p:extLst>
      <p:ext uri="{BB962C8B-B14F-4D97-AF65-F5344CB8AC3E}">
        <p14:creationId xmlns:p14="http://schemas.microsoft.com/office/powerpoint/2010/main" val="368943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baseline="0">
                <a:solidFill>
                  <a:srgbClr val="000000"/>
                </a:solidFill>
                <a:effectLst/>
                <a:latin typeface="Arial"/>
                <a:ea typeface="Arial"/>
                <a:cs typeface="Arial"/>
                <a:sym typeface="Arial"/>
              </a:rPr>
              <a:t>This allows software developers and others to use a single URL that won’t change or break even if an agency changes where data are kept. Which will be really important </a:t>
            </a:r>
            <a:br>
              <a:rPr lang="en-US"/>
            </a:br>
            <a:endParaRPr/>
          </a:p>
        </p:txBody>
      </p:sp>
    </p:spTree>
    <p:extLst>
      <p:ext uri="{BB962C8B-B14F-4D97-AF65-F5344CB8AC3E}">
        <p14:creationId xmlns:p14="http://schemas.microsoft.com/office/powerpoint/2010/main" val="1023553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Containers</a:t>
            </a:r>
            <a:endParaRPr lang="en-US" b="0">
              <a:effectLst/>
            </a:endParaRPr>
          </a:p>
          <a:p>
            <a:pPr marL="158750" indent="0">
              <a:buNone/>
            </a:pPr>
            <a:br>
              <a:rPr lang="en-US"/>
            </a:br>
            <a:endParaRPr/>
          </a:p>
        </p:txBody>
      </p:sp>
    </p:spTree>
    <p:extLst>
      <p:ext uri="{BB962C8B-B14F-4D97-AF65-F5344CB8AC3E}">
        <p14:creationId xmlns:p14="http://schemas.microsoft.com/office/powerpoint/2010/main" val="3586847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Containers are data within an area? Does an area contain data?</a:t>
            </a:r>
            <a:endParaRPr lang="en-US" b="0">
              <a:effectLst/>
            </a:endParaRPr>
          </a:p>
          <a:p>
            <a:pPr marL="158750" indent="0">
              <a:buNone/>
            </a:pPr>
            <a:br>
              <a:rPr lang="en-US"/>
            </a:br>
            <a:endParaRPr/>
          </a:p>
        </p:txBody>
      </p:sp>
    </p:spTree>
    <p:extLst>
      <p:ext uri="{BB962C8B-B14F-4D97-AF65-F5344CB8AC3E}">
        <p14:creationId xmlns:p14="http://schemas.microsoft.com/office/powerpoint/2010/main" val="915492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Containers are data within an area? Does an area contain data?</a:t>
            </a:r>
            <a:endParaRPr lang="en-US" b="0">
              <a:effectLst/>
            </a:endParaRPr>
          </a:p>
          <a:p>
            <a:pPr marL="158750" indent="0">
              <a:buNone/>
            </a:pPr>
            <a:br>
              <a:rPr lang="en-US"/>
            </a:br>
            <a:endParaRPr/>
          </a:p>
        </p:txBody>
      </p:sp>
    </p:spTree>
    <p:extLst>
      <p:ext uri="{BB962C8B-B14F-4D97-AF65-F5344CB8AC3E}">
        <p14:creationId xmlns:p14="http://schemas.microsoft.com/office/powerpoint/2010/main" val="400005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We’ve conceptualized two groups of water data resources that might exist on the internet. On the left is a group of “Community Reference Features”. These are common locations, features of interest, or broad contextual areas where many organizations might be publishing data about or within.  On the right is a typical organizational website about a particular place they provide data about.</a:t>
            </a:r>
            <a:endParaRPr lang="en-US" b="0">
              <a:effectLst/>
            </a:endParaRPr>
          </a:p>
          <a:p>
            <a:pPr marL="158750" indent="0">
              <a:buNone/>
            </a:pPr>
            <a:br>
              <a:rPr lang="en-US"/>
            </a:br>
            <a:endParaRPr/>
          </a:p>
        </p:txBody>
      </p:sp>
    </p:spTree>
    <p:extLst>
      <p:ext uri="{BB962C8B-B14F-4D97-AF65-F5344CB8AC3E}">
        <p14:creationId xmlns:p14="http://schemas.microsoft.com/office/powerpoint/2010/main" val="3617789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Or let’s say a state</a:t>
            </a:r>
            <a:r>
              <a:rPr lang="en-US" sz="1100" b="0" i="0" u="none" strike="noStrike" cap="none" baseline="0">
                <a:solidFill>
                  <a:srgbClr val="000000"/>
                </a:solidFill>
                <a:effectLst/>
                <a:latin typeface="Arial"/>
                <a:ea typeface="Arial"/>
                <a:cs typeface="Arial"/>
                <a:sym typeface="Arial"/>
              </a:rPr>
              <a:t> wants to link to different data. For example, public water system boundaries might point an end user to EPA’s safe drinking water data about the system</a:t>
            </a:r>
            <a:endParaRPr lang="en-US" b="0">
              <a:effectLst/>
            </a:endParaRPr>
          </a:p>
          <a:p>
            <a:pPr marL="158750" indent="0">
              <a:buNone/>
            </a:pPr>
            <a:br>
              <a:rPr lang="en-US"/>
            </a:br>
            <a:endParaRPr/>
          </a:p>
        </p:txBody>
      </p:sp>
    </p:spTree>
    <p:extLst>
      <p:ext uri="{BB962C8B-B14F-4D97-AF65-F5344CB8AC3E}">
        <p14:creationId xmlns:p14="http://schemas.microsoft.com/office/powerpoint/2010/main" val="298924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Or let’s say a state</a:t>
            </a:r>
            <a:r>
              <a:rPr lang="en-US" sz="1100" b="0" i="0" u="none" strike="noStrike" cap="none" baseline="0">
                <a:solidFill>
                  <a:srgbClr val="000000"/>
                </a:solidFill>
                <a:effectLst/>
                <a:latin typeface="Arial"/>
                <a:ea typeface="Arial"/>
                <a:cs typeface="Arial"/>
                <a:sym typeface="Arial"/>
              </a:rPr>
              <a:t> wants to link to different data. For example, public water system boundaries might point an end user to EPA’s safe drinking water data about the system</a:t>
            </a:r>
            <a:endParaRPr lang="en-US" b="0">
              <a:effectLst/>
            </a:endParaRPr>
          </a:p>
          <a:p>
            <a:pPr marL="158750" indent="0">
              <a:buNone/>
            </a:pPr>
            <a:br>
              <a:rPr lang="en-US"/>
            </a:br>
            <a:endParaRPr/>
          </a:p>
        </p:txBody>
      </p:sp>
    </p:spTree>
    <p:extLst>
      <p:ext uri="{BB962C8B-B14F-4D97-AF65-F5344CB8AC3E}">
        <p14:creationId xmlns:p14="http://schemas.microsoft.com/office/powerpoint/2010/main" val="268356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f7192b78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f7192b78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Internet of Water</a:t>
            </a:r>
            <a:r>
              <a:rPr lang="en" baseline="0"/>
              <a:t> was conceived as a way to make data held by different agencies (the data producers) more findable, accessible, and usable. It was recognized early on that no one entity can hold all the data – not like the IBDm internet movie database. But that each entity holds a different piece of </a:t>
            </a:r>
            <a:r>
              <a:rPr lang="en-US" baseline="0"/>
              <a:t>the</a:t>
            </a:r>
            <a:r>
              <a:rPr lang="en" baseline="0"/>
              <a:t> puzzle… so how do we find data and how do we make data located in a similar area more discoverable, and how do we do this in a thoughtful way and to move as a community towards different types of standards. </a:t>
            </a:r>
            <a:endParaRPr lang="e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Within the </a:t>
            </a:r>
            <a:r>
              <a:rPr lang="en-US" sz="1100" b="0" i="0" u="none" strike="noStrike" cap="none" err="1">
                <a:solidFill>
                  <a:srgbClr val="000000"/>
                </a:solidFill>
                <a:effectLst/>
                <a:latin typeface="Arial"/>
                <a:ea typeface="Arial"/>
                <a:cs typeface="Arial"/>
                <a:sym typeface="Arial"/>
              </a:rPr>
              <a:t>epa</a:t>
            </a:r>
            <a:r>
              <a:rPr lang="en-US" sz="1100" b="0" i="0" u="none" strike="noStrike" cap="none">
                <a:solidFill>
                  <a:srgbClr val="000000"/>
                </a:solidFill>
                <a:effectLst/>
                <a:latin typeface="Arial"/>
                <a:ea typeface="Arial"/>
                <a:cs typeface="Arial"/>
                <a:sym typeface="Arial"/>
              </a:rPr>
              <a:t> page – you can see they identify that this public water service boundary is located </a:t>
            </a:r>
            <a:r>
              <a:rPr lang="en-US" sz="1100" b="1" i="0" u="none" strike="noStrike" cap="none">
                <a:solidFill>
                  <a:srgbClr val="000000"/>
                </a:solidFill>
                <a:effectLst/>
                <a:latin typeface="Arial"/>
                <a:ea typeface="Arial"/>
                <a:cs typeface="Arial"/>
                <a:sym typeface="Arial"/>
              </a:rPr>
              <a:t>within</a:t>
            </a:r>
            <a:r>
              <a:rPr lang="en-US" sz="1100" b="0" i="0" u="none" strike="noStrike" cap="none">
                <a:solidFill>
                  <a:srgbClr val="000000"/>
                </a:solidFill>
                <a:effectLst/>
                <a:latin typeface="Arial"/>
                <a:ea typeface="Arial"/>
                <a:cs typeface="Arial"/>
                <a:sym typeface="Arial"/>
              </a:rPr>
              <a:t> a specific watershed</a:t>
            </a:r>
            <a:r>
              <a:rPr lang="en-US" sz="1100" b="0" i="0" u="none" strike="noStrike" cap="none" baseline="0">
                <a:solidFill>
                  <a:srgbClr val="000000"/>
                </a:solidFill>
                <a:effectLst/>
                <a:latin typeface="Arial"/>
                <a:ea typeface="Arial"/>
                <a:cs typeface="Arial"/>
                <a:sym typeface="Arial"/>
              </a:rPr>
              <a:t> (HUC12). Any data they have that are linked to a specific website can then be pulled as well. </a:t>
            </a:r>
          </a:p>
          <a:p>
            <a:pPr marL="158750" indent="0" rtl="0">
              <a:buNone/>
            </a:pPr>
            <a:endParaRPr lang="en-US" sz="1100" b="0" i="0" u="none" strike="noStrike" cap="none" baseline="0">
              <a:solidFill>
                <a:srgbClr val="000000"/>
              </a:solidFill>
              <a:effectLst/>
              <a:latin typeface="Arial"/>
              <a:ea typeface="Arial"/>
              <a:cs typeface="Arial"/>
              <a:sym typeface="Arial"/>
            </a:endParaRPr>
          </a:p>
          <a:p>
            <a:pPr marL="158750" indent="0" rtl="0">
              <a:buNone/>
            </a:pPr>
            <a:r>
              <a:rPr lang="en-US" sz="1100" b="0" i="0" u="none" strike="noStrike" cap="none" baseline="0">
                <a:solidFill>
                  <a:srgbClr val="000000"/>
                </a:solidFill>
                <a:effectLst/>
                <a:latin typeface="Arial"/>
                <a:ea typeface="Arial"/>
                <a:cs typeface="Arial"/>
                <a:sym typeface="Arial"/>
              </a:rPr>
              <a:t>Similar to when you search for Kevin Bacon – you will also find all the movies Kevin Bacon has ever been in…</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Embedded within HTML script headers of that page are structured metadata. This is machine-readable data that can be automatically harvested by web crawlers such as Google. Project </a:t>
            </a:r>
            <a:r>
              <a:rPr lang="en-US" sz="1100" b="0" i="0" u="none" strike="noStrike" cap="none" err="1">
                <a:solidFill>
                  <a:srgbClr val="000000"/>
                </a:solidFill>
                <a:effectLst/>
                <a:latin typeface="Arial"/>
                <a:ea typeface="Arial"/>
                <a:cs typeface="Arial"/>
                <a:sym typeface="Arial"/>
              </a:rPr>
              <a:t>geoconnex</a:t>
            </a:r>
            <a:r>
              <a:rPr lang="en-US" sz="1100" b="0" i="0" u="none" strike="noStrike" cap="none">
                <a:solidFill>
                  <a:srgbClr val="000000"/>
                </a:solidFill>
                <a:effectLst/>
                <a:latin typeface="Arial"/>
                <a:ea typeface="Arial"/>
                <a:cs typeface="Arial"/>
                <a:sym typeface="Arial"/>
              </a:rPr>
              <a:t> envisions organizations populating this structured metadata with links to the community reference feature websites. We are conducting research with the USGS on how exactly to provide guidance about this metadata, and create software tools to generate and validate this metadata easily.</a:t>
            </a:r>
            <a:br>
              <a:rPr lang="en-US"/>
            </a:br>
            <a:endParaRPr lang="en-US"/>
          </a:p>
          <a:p>
            <a:pPr marL="158750" indent="0" rtl="0">
              <a:buNone/>
            </a:pPr>
            <a:r>
              <a:rPr lang="en-US" sz="1100" b="0" i="0" u="none" strike="noStrike" cap="none">
                <a:solidFill>
                  <a:srgbClr val="000000"/>
                </a:solidFill>
                <a:effectLst/>
                <a:latin typeface="Arial"/>
                <a:ea typeface="Arial"/>
                <a:cs typeface="Arial"/>
                <a:sym typeface="Arial"/>
              </a:rPr>
              <a:t>Notice also the PIDs using the “geoconnex.us” based URL. This is why the PIDs are so important. An agency can rest assured these links will never change when they put it in their metadata. All the agency then</a:t>
            </a:r>
            <a:r>
              <a:rPr lang="en-US" sz="1100" b="0" i="0" u="none" strike="noStrike" cap="none" baseline="0">
                <a:solidFill>
                  <a:srgbClr val="000000"/>
                </a:solidFill>
                <a:effectLst/>
                <a:latin typeface="Arial"/>
                <a:ea typeface="Arial"/>
                <a:cs typeface="Arial"/>
                <a:sym typeface="Arial"/>
              </a:rPr>
              <a:t> has to do if they move their website is to change where the landing page will redirect too. </a:t>
            </a:r>
            <a:r>
              <a:rPr lang="en-US" sz="1100" b="0" i="0" u="none" strike="noStrike" cap="none">
                <a:solidFill>
                  <a:srgbClr val="000000"/>
                </a:solidFill>
                <a:effectLst/>
                <a:latin typeface="Arial"/>
                <a:ea typeface="Arial"/>
                <a:cs typeface="Arial"/>
                <a:sym typeface="Arial"/>
              </a:rPr>
              <a:t>We provide this service so that data publishing organizations can change their URL patterns without changing the URLs that  data users rely on to build applications.</a:t>
            </a:r>
            <a:endParaRPr/>
          </a:p>
        </p:txBody>
      </p:sp>
    </p:spTree>
    <p:extLst>
      <p:ext uri="{BB962C8B-B14F-4D97-AF65-F5344CB8AC3E}">
        <p14:creationId xmlns:p14="http://schemas.microsoft.com/office/powerpoint/2010/main" val="1985092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f7192b78f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f7192b78f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f7192b78f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f7192b78f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7173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8f7192b78f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8f7192b78f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So, we have this system of linked community reference websites.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f7192b78f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8f7192b78f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we’re now trying to get as much participation as possible from federal, state agencies, utilities, the private sector, and NGOs to also mint </a:t>
            </a:r>
            <a:r>
              <a:rPr lang="en-US" sz="1100" b="0" i="0" u="none" strike="noStrike" cap="none" err="1">
                <a:solidFill>
                  <a:srgbClr val="000000"/>
                </a:solidFill>
                <a:effectLst/>
                <a:latin typeface="Arial"/>
                <a:ea typeface="Arial"/>
                <a:cs typeface="Arial"/>
                <a:sym typeface="Arial"/>
              </a:rPr>
              <a:t>geoconnex</a:t>
            </a:r>
            <a:r>
              <a:rPr lang="en-US" sz="1100" b="0" i="0" u="none" strike="noStrike" cap="none">
                <a:solidFill>
                  <a:srgbClr val="000000"/>
                </a:solidFill>
                <a:effectLst/>
                <a:latin typeface="Arial"/>
                <a:ea typeface="Arial"/>
                <a:cs typeface="Arial"/>
                <a:sym typeface="Arial"/>
              </a:rPr>
              <a:t> identifiers for their data.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8f7192b78f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8f7192b78f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add links to the community reference features that say these</a:t>
            </a:r>
            <a:r>
              <a:rPr lang="en-US" sz="1100" b="0" i="0" u="none" strike="noStrike" cap="none" baseline="0">
                <a:solidFill>
                  <a:srgbClr val="000000"/>
                </a:solidFill>
                <a:effectLst/>
                <a:latin typeface="Arial"/>
                <a:ea typeface="Arial"/>
                <a:cs typeface="Arial"/>
                <a:sym typeface="Arial"/>
              </a:rPr>
              <a:t> data are located within this geography</a:t>
            </a:r>
            <a:r>
              <a:rPr lang="en-US" sz="1100" b="0" i="0" u="none" strike="noStrike" cap="none">
                <a:solidFill>
                  <a:srgbClr val="000000"/>
                </a:solidFill>
                <a:effectLst/>
                <a:latin typeface="Arial"/>
                <a:ea typeface="Arial"/>
                <a:cs typeface="Arial"/>
                <a:sym typeface="Arial"/>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8f7192b78f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8f7192b78f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Then, we will build a water-data specific web-crawler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f7192b78f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f7192b78f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That will go to every website that has </a:t>
            </a:r>
            <a:r>
              <a:rPr lang="en-US" sz="1100" b="0" i="0" u="none" strike="noStrike" cap="none" err="1">
                <a:solidFill>
                  <a:srgbClr val="000000"/>
                </a:solidFill>
                <a:effectLst/>
                <a:latin typeface="Arial"/>
                <a:ea typeface="Arial"/>
                <a:cs typeface="Arial"/>
                <a:sym typeface="Arial"/>
              </a:rPr>
              <a:t>geoconnex</a:t>
            </a:r>
            <a:r>
              <a:rPr lang="en-US" sz="1100" b="0" i="0" u="none" strike="noStrike" cap="none">
                <a:solidFill>
                  <a:srgbClr val="000000"/>
                </a:solidFill>
                <a:effectLst/>
                <a:latin typeface="Arial"/>
                <a:ea typeface="Arial"/>
                <a:cs typeface="Arial"/>
                <a:sym typeface="Arial"/>
              </a:rPr>
              <a:t> identifier (PID)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60143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f7192b78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f7192b78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Internet of Water</a:t>
            </a:r>
            <a:r>
              <a:rPr lang="en" baseline="0"/>
              <a:t> was conceived as a way to make data held by different agencies (the data producers) more findable, accessible, and usable. It was recognized early on that no one entity can hold all the data – not like the IBDm internet movie database. But that each entity holds a different piece of </a:t>
            </a:r>
            <a:r>
              <a:rPr lang="en-US" baseline="0"/>
              <a:t>the</a:t>
            </a:r>
            <a:r>
              <a:rPr lang="en" baseline="0"/>
              <a:t> puzzle… so how do we find data and how do we make data located in a similar area more discoverable, and how do we do this in a thoughtful way and to move as a community towards different types of standards. </a:t>
            </a:r>
            <a:endParaRPr lang="en"/>
          </a:p>
        </p:txBody>
      </p:sp>
    </p:spTree>
    <p:extLst>
      <p:ext uri="{BB962C8B-B14F-4D97-AF65-F5344CB8AC3E}">
        <p14:creationId xmlns:p14="http://schemas.microsoft.com/office/powerpoint/2010/main" val="2815509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846745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8f7192b78f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8f7192b78f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From those links we will create a database and a user interface that would allow anyone to search by any number of interesting parameters and be returned a list of all websites from (participating) organizations with relevant water data.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3417162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1144518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4049445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3895743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2340089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1980417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2446900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602329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f7192b78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f7192b78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Internet of Water</a:t>
            </a:r>
            <a:r>
              <a:rPr lang="en" baseline="0"/>
              <a:t> was conceived as a way to make data held by different agencies (the data producers) more findable, accessible, and usable. It was recognized early on that no one entity can hold all the data – not like the IBDm internet movie database. But that each entity holds a different piece of </a:t>
            </a:r>
            <a:r>
              <a:rPr lang="en-US" baseline="0"/>
              <a:t>the</a:t>
            </a:r>
            <a:r>
              <a:rPr lang="en" baseline="0"/>
              <a:t> puzzle… so how do we find data and how do we make data located in a similar area more discoverable, and how do we do this in a thoughtful way and to move as a community towards different types of standards. </a:t>
            </a:r>
            <a:endParaRPr lang="en"/>
          </a:p>
        </p:txBody>
      </p:sp>
    </p:spTree>
    <p:extLst>
      <p:ext uri="{BB962C8B-B14F-4D97-AF65-F5344CB8AC3E}">
        <p14:creationId xmlns:p14="http://schemas.microsoft.com/office/powerpoint/2010/main" val="3493272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1972128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236270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f7192b78f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8f7192b78f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ge there, we need data providers to be willing and able to link their data. Project geoconnex is about providing a structure for this, and hopefully making it as easy as possible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8f7192b78f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8f7192b78f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f7192b78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f7192b78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Internet of Water</a:t>
            </a:r>
            <a:r>
              <a:rPr lang="en" baseline="0"/>
              <a:t> was conceived as a way to make data held by different agencies (the data producers) more findable, accessible, and usable. It was recognized early on that no one entity can hold all the data – not like the IBDm internet movie database. But that each entity holds a different piece of </a:t>
            </a:r>
            <a:r>
              <a:rPr lang="en-US" baseline="0"/>
              <a:t>the</a:t>
            </a:r>
            <a:r>
              <a:rPr lang="en" baseline="0"/>
              <a:t> puzzle… so how do we find data and how do we make data located in a similar area more discoverable, and how do we do this in a thoughtful way and to move as a community towards different types of standards. </a:t>
            </a:r>
            <a:endParaRPr lang="en"/>
          </a:p>
        </p:txBody>
      </p:sp>
    </p:spTree>
    <p:extLst>
      <p:ext uri="{BB962C8B-B14F-4D97-AF65-F5344CB8AC3E}">
        <p14:creationId xmlns:p14="http://schemas.microsoft.com/office/powerpoint/2010/main" val="4071280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f7192b78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f7192b78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Currently, a data user interested in data about some body of water might google that body of water and some data terms. Currently, the top results might be a major data provider like the USGS with some further links to more data.</a:t>
            </a: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f7192b78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f7192b78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Ideally, when someone searches such a thing, she should be directed to not just one organization’s data about that body of water, but all relevant data, including from upstream tributaries and adjacent water systems, from all organizations collecting data in the relevant water systems.</a:t>
            </a:r>
          </a:p>
          <a:p>
            <a:pPr marL="0" lvl="0" indent="0" algn="l" rtl="0">
              <a:spcBef>
                <a:spcPts val="0"/>
              </a:spcBef>
              <a:spcAft>
                <a:spcPts val="0"/>
              </a:spcAft>
              <a:buNone/>
            </a:pPr>
            <a:endParaRPr lang="en"/>
          </a:p>
          <a:p>
            <a:pPr marL="0" lvl="0" indent="0" algn="l" rtl="0">
              <a:spcBef>
                <a:spcPts val="0"/>
              </a:spcBef>
              <a:spcAft>
                <a:spcPts val="0"/>
              </a:spcAft>
              <a:buNone/>
            </a:pPr>
            <a:r>
              <a:rPr lang="en"/>
              <a:t>It would explose the data user to other data that might be incredibly relevant and</a:t>
            </a:r>
            <a:r>
              <a:rPr lang="en" baseline="0"/>
              <a:t> helpful to use for decision-making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f7192b78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f7192b78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are we going to do this?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f7192b78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f7192b78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(1) Unique ID. Let’s say you are pulling data together from all these different sources</a:t>
            </a:r>
            <a:r>
              <a:rPr lang="en-US" sz="1100" b="0" i="0" u="none" strike="noStrike" cap="none" baseline="0">
                <a:solidFill>
                  <a:srgbClr val="000000"/>
                </a:solidFill>
                <a:effectLst/>
                <a:latin typeface="Arial"/>
                <a:ea typeface="Arial"/>
                <a:cs typeface="Arial"/>
                <a:sym typeface="Arial"/>
              </a:rPr>
              <a:t> and you come across several wells with the same ID. Are they really the same well? With </a:t>
            </a:r>
            <a:r>
              <a:rPr lang="en-US" sz="1100" b="0" i="0" u="none" strike="noStrike" cap="none" baseline="0" err="1">
                <a:solidFill>
                  <a:srgbClr val="000000"/>
                </a:solidFill>
                <a:effectLst/>
                <a:latin typeface="Arial"/>
                <a:ea typeface="Arial"/>
                <a:cs typeface="Arial"/>
                <a:sym typeface="Arial"/>
              </a:rPr>
              <a:t>Geoconnex</a:t>
            </a:r>
            <a:r>
              <a:rPr lang="en-US" sz="1100" b="0" i="0" u="none" strike="noStrike" cap="none" baseline="0">
                <a:solidFill>
                  <a:srgbClr val="000000"/>
                </a:solidFill>
                <a:effectLst/>
                <a:latin typeface="Arial"/>
                <a:ea typeface="Arial"/>
                <a:cs typeface="Arial"/>
                <a:sym typeface="Arial"/>
              </a:rPr>
              <a:t>, no ID will be duplicated. Similar to a DOI for journal articles published by different agencies.</a:t>
            </a:r>
            <a:endParaRPr lang="en-US" b="0">
              <a:effectLst/>
            </a:endParaRPr>
          </a:p>
          <a:p>
            <a:pPr marL="158750" indent="0">
              <a:buNone/>
            </a:pPr>
            <a:br>
              <a:rPr lang="en-US"/>
            </a:b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kyle.onda@duk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github.com/internetofwater/geoconnex.us" TargetMode="External"/><Relationship Id="rId5" Type="http://schemas.openxmlformats.org/officeDocument/2006/relationships/image" Target="../media/image21.png"/><Relationship Id="rId4" Type="http://schemas.openxmlformats.org/officeDocument/2006/relationships/hyperlink" Target="https://info.geoconnex.us/collections/gages/items/1000009"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6.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29.png"/><Relationship Id="rId10" Type="http://schemas.openxmlformats.org/officeDocument/2006/relationships/image" Target="../media/image38.gif"/><Relationship Id="rId4" Type="http://schemas.openxmlformats.org/officeDocument/2006/relationships/image" Target="../media/image37.png"/><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pn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gif"/><Relationship Id="rId4" Type="http://schemas.openxmlformats.org/officeDocument/2006/relationships/image" Target="../media/image34.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38.gif"/><Relationship Id="rId5" Type="http://schemas.openxmlformats.org/officeDocument/2006/relationships/image" Target="../media/image35.png"/><Relationship Id="rId10"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38.gif"/><Relationship Id="rId5" Type="http://schemas.openxmlformats.org/officeDocument/2006/relationships/image" Target="../media/image35.png"/><Relationship Id="rId10"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38.gif"/><Relationship Id="rId5" Type="http://schemas.openxmlformats.org/officeDocument/2006/relationships/image" Target="../media/image35.png"/><Relationship Id="rId10"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38.gif"/><Relationship Id="rId5" Type="http://schemas.openxmlformats.org/officeDocument/2006/relationships/image" Target="../media/image35.png"/><Relationship Id="rId10"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38.gif"/><Relationship Id="rId5" Type="http://schemas.openxmlformats.org/officeDocument/2006/relationships/image" Target="../media/image35.png"/><Relationship Id="rId10"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image" Target="../media/image18.png"/><Relationship Id="rId1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aterdata.usgs.gov/blog/nldi-intro"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labs.waterdata.usgs.gov/api/nldi/linked-data/nwissite/USGS-364700114080301/UT/nmwdi?distance=10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internetofwater.org"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mailto:kyle.onda@duke.edu" TargetMode="External"/><Relationship Id="rId5" Type="http://schemas.openxmlformats.org/officeDocument/2006/relationships/hyperlink" Target="https://info.geoconnex.us" TargetMode="External"/><Relationship Id="rId4" Type="http://schemas.openxmlformats.org/officeDocument/2006/relationships/hyperlink" Target="https://geoconnex.u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info.geoconnex.us/collections/gages/items/100000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Lightening Slides - Kyle</a:t>
            </a:r>
            <a:endParaRPr/>
          </a:p>
        </p:txBody>
      </p:sp>
      <p:pic>
        <p:nvPicPr>
          <p:cNvPr id="55" name="Google Shape;55;p13"/>
          <p:cNvPicPr preferRelativeResize="0"/>
          <p:nvPr/>
        </p:nvPicPr>
        <p:blipFill>
          <a:blip r:embed="rId3">
            <a:alphaModFix/>
          </a:blip>
          <a:stretch>
            <a:fillRect/>
          </a:stretch>
        </p:blipFill>
        <p:spPr>
          <a:xfrm>
            <a:off x="0" y="0"/>
            <a:ext cx="9144002" cy="5149998"/>
          </a:xfrm>
          <a:prstGeom prst="rect">
            <a:avLst/>
          </a:prstGeom>
          <a:noFill/>
          <a:ln>
            <a:noFill/>
          </a:ln>
        </p:spPr>
      </p:pic>
      <p:sp>
        <p:nvSpPr>
          <p:cNvPr id="56" name="Google Shape;56;p13"/>
          <p:cNvSpPr txBox="1"/>
          <p:nvPr/>
        </p:nvSpPr>
        <p:spPr>
          <a:xfrm>
            <a:off x="919750" y="3992500"/>
            <a:ext cx="8142585" cy="1138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300">
                <a:solidFill>
                  <a:srgbClr val="FFFFFF"/>
                </a:solidFill>
              </a:rPr>
              <a:t>NMWDI Directing Agencies Work Group Meeting</a:t>
            </a:r>
          </a:p>
          <a:p>
            <a:pPr marL="0" lvl="0" indent="0" algn="r" rtl="0">
              <a:spcBef>
                <a:spcPts val="0"/>
              </a:spcBef>
              <a:spcAft>
                <a:spcPts val="0"/>
              </a:spcAft>
              <a:buNone/>
            </a:pPr>
            <a:r>
              <a:rPr lang="en-US" sz="2300">
                <a:solidFill>
                  <a:srgbClr val="FFFFFF"/>
                </a:solidFill>
              </a:rPr>
              <a:t>August 12, 2020</a:t>
            </a:r>
            <a:endParaRPr sz="2300">
              <a:solidFill>
                <a:srgbClr val="FFFFFF"/>
              </a:solidFill>
            </a:endParaRPr>
          </a:p>
          <a:p>
            <a:pPr marL="0" lvl="0" indent="0" algn="r" rtl="0">
              <a:spcBef>
                <a:spcPts val="0"/>
              </a:spcBef>
              <a:spcAft>
                <a:spcPts val="0"/>
              </a:spcAft>
              <a:buNone/>
            </a:pPr>
            <a:r>
              <a:rPr lang="en" sz="2300">
                <a:solidFill>
                  <a:srgbClr val="FFFFFF"/>
                </a:solidFill>
              </a:rPr>
              <a:t>Kyle Onda: </a:t>
            </a:r>
            <a:r>
              <a:rPr lang="en" sz="2300" u="sng">
                <a:solidFill>
                  <a:schemeClr val="hlink"/>
                </a:solidFill>
                <a:hlinkClick r:id="rId4"/>
              </a:rPr>
              <a:t>kyle.onda@duke.edu</a:t>
            </a:r>
            <a:endParaRPr sz="2300">
              <a:solidFill>
                <a:srgbClr val="FFFFFF"/>
              </a:solidFill>
            </a:endParaRPr>
          </a:p>
        </p:txBody>
      </p:sp>
      <p:pic>
        <p:nvPicPr>
          <p:cNvPr id="57" name="Google Shape;57;p13"/>
          <p:cNvPicPr preferRelativeResize="0"/>
          <p:nvPr/>
        </p:nvPicPr>
        <p:blipFill>
          <a:blip r:embed="rId5">
            <a:alphaModFix/>
          </a:blip>
          <a:stretch>
            <a:fillRect/>
          </a:stretch>
        </p:blipFill>
        <p:spPr>
          <a:xfrm>
            <a:off x="0" y="12500"/>
            <a:ext cx="2812850" cy="1080125"/>
          </a:xfrm>
          <a:prstGeom prst="rect">
            <a:avLst/>
          </a:prstGeom>
          <a:noFill/>
          <a:ln>
            <a:noFill/>
          </a:ln>
        </p:spPr>
      </p:pic>
      <p:pic>
        <p:nvPicPr>
          <p:cNvPr id="59" name="Google Shape;59;p13"/>
          <p:cNvPicPr preferRelativeResize="0"/>
          <p:nvPr/>
        </p:nvPicPr>
        <p:blipFill>
          <a:blip r:embed="rId6">
            <a:alphaModFix/>
          </a:blip>
          <a:stretch>
            <a:fillRect/>
          </a:stretch>
        </p:blipFill>
        <p:spPr>
          <a:xfrm>
            <a:off x="6063442" y="12500"/>
            <a:ext cx="3004358" cy="1138500"/>
          </a:xfrm>
          <a:prstGeom prst="rect">
            <a:avLst/>
          </a:prstGeom>
          <a:noFill/>
          <a:ln>
            <a:noFill/>
          </a:ln>
        </p:spPr>
      </p:pic>
      <p:sp>
        <p:nvSpPr>
          <p:cNvPr id="60" name="Google Shape;60;p13"/>
          <p:cNvSpPr txBox="1"/>
          <p:nvPr/>
        </p:nvSpPr>
        <p:spPr>
          <a:xfrm>
            <a:off x="919750" y="1866581"/>
            <a:ext cx="75189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FFFFFF"/>
                </a:solidFill>
              </a:rPr>
              <a:t>Integrating Federal Data with the NMWDI</a:t>
            </a:r>
            <a:endParaRPr sz="2800">
              <a:solidFill>
                <a:srgbClr val="FFFFFF"/>
              </a:solidFill>
            </a:endParaRPr>
          </a:p>
          <a:p>
            <a:pPr marL="0" lvl="0" indent="0" algn="ctr" rtl="0">
              <a:spcBef>
                <a:spcPts val="0"/>
              </a:spcBef>
              <a:spcAft>
                <a:spcPts val="0"/>
              </a:spcAft>
              <a:buNone/>
            </a:pPr>
            <a:endParaRPr sz="3600">
              <a:solidFill>
                <a:srgbClr val="FFFFFF"/>
              </a:solidFill>
            </a:endParaRPr>
          </a:p>
          <a:p>
            <a:pPr marL="0" lvl="0" indent="0" algn="ctr" rtl="0">
              <a:spcBef>
                <a:spcPts val="0"/>
              </a:spcBef>
              <a:spcAft>
                <a:spcPts val="0"/>
              </a:spcAft>
              <a:buNone/>
            </a:pPr>
            <a:endParaRPr sz="3600">
              <a:solidFill>
                <a:srgbClr val="FFFFFF"/>
              </a:solidFill>
            </a:endParaRPr>
          </a:p>
        </p:txBody>
      </p:sp>
      <p:pic>
        <p:nvPicPr>
          <p:cNvPr id="61" name="Google Shape;61;p13"/>
          <p:cNvPicPr preferRelativeResize="0"/>
          <p:nvPr/>
        </p:nvPicPr>
        <p:blipFill>
          <a:blip r:embed="rId7">
            <a:alphaModFix/>
          </a:blip>
          <a:stretch>
            <a:fillRect/>
          </a:stretch>
        </p:blipFill>
        <p:spPr>
          <a:xfrm>
            <a:off x="3134075" y="87400"/>
            <a:ext cx="2512891" cy="1005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2" name="Google Shape;142;p19"/>
          <p:cNvSpPr/>
          <p:nvPr/>
        </p:nvSpPr>
        <p:spPr>
          <a:xfrm>
            <a:off x="39375" y="1017650"/>
            <a:ext cx="4246447" cy="3966000"/>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9"/>
          <p:cNvSpPr txBox="1"/>
          <p:nvPr/>
        </p:nvSpPr>
        <p:spPr>
          <a:xfrm>
            <a:off x="109522" y="1147700"/>
            <a:ext cx="4176300" cy="378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E69138"/>
                </a:solidFill>
              </a:rPr>
              <a:t>(1) Unique IDs</a:t>
            </a:r>
            <a:r>
              <a:rPr lang="en" sz="1800">
                <a:solidFill>
                  <a:srgbClr val="FFFFFF"/>
                </a:solidFill>
              </a:rPr>
              <a:t> – a persistent identifier unique to each dataset</a:t>
            </a:r>
            <a:endParaRPr sz="1800">
              <a:solidFill>
                <a:srgbClr val="FFFFFF"/>
              </a:solidFill>
            </a:endParaRPr>
          </a:p>
          <a:p>
            <a:pPr marL="0" lvl="0" indent="0" algn="l" rtl="0">
              <a:lnSpc>
                <a:spcPct val="115000"/>
              </a:lnSpc>
              <a:spcBef>
                <a:spcPts val="1600"/>
              </a:spcBef>
              <a:spcAft>
                <a:spcPts val="0"/>
              </a:spcAft>
              <a:buNone/>
            </a:pPr>
            <a:endParaRPr sz="1800">
              <a:solidFill>
                <a:srgbClr val="FFFFFF"/>
              </a:solidFill>
            </a:endParaRPr>
          </a:p>
        </p:txBody>
      </p:sp>
      <p:sp>
        <p:nvSpPr>
          <p:cNvPr id="10" name="Google Shape;76;p15"/>
          <p:cNvSpPr txBox="1"/>
          <p:nvPr/>
        </p:nvSpPr>
        <p:spPr>
          <a:xfrm>
            <a:off x="979055" y="35101"/>
            <a:ext cx="8044871"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rgbClr val="FFFFFF"/>
                </a:solidFill>
              </a:rPr>
              <a:t>Geoconnex Does 3 Things</a:t>
            </a:r>
            <a:endParaRPr sz="4700">
              <a:solidFill>
                <a:srgbClr val="FFFFFF"/>
              </a:solidFill>
            </a:endParaRPr>
          </a:p>
        </p:txBody>
      </p:sp>
      <p:pic>
        <p:nvPicPr>
          <p:cNvPr id="2052" name="Picture 4" descr="Data icon"/>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43197" y="1225850"/>
            <a:ext cx="765031" cy="765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ata icon"/>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83015" y="1236325"/>
            <a:ext cx="765031" cy="7650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1681" y="1990881"/>
            <a:ext cx="1367680" cy="311801"/>
          </a:xfrm>
          <a:prstGeom prst="rect">
            <a:avLst/>
          </a:prstGeom>
          <a:noFill/>
        </p:spPr>
        <p:txBody>
          <a:bodyPr wrap="square" rtlCol="0">
            <a:spAutoFit/>
          </a:bodyPr>
          <a:lstStyle/>
          <a:p>
            <a:pPr algn="ctr"/>
            <a:r>
              <a:rPr lang="en-US">
                <a:solidFill>
                  <a:schemeClr val="bg1"/>
                </a:solidFill>
              </a:rPr>
              <a:t>Well #1</a:t>
            </a:r>
          </a:p>
        </p:txBody>
      </p:sp>
      <p:sp>
        <p:nvSpPr>
          <p:cNvPr id="16" name="TextBox 15"/>
          <p:cNvSpPr txBox="1"/>
          <p:nvPr/>
        </p:nvSpPr>
        <p:spPr>
          <a:xfrm>
            <a:off x="7057608" y="2001356"/>
            <a:ext cx="1367680" cy="311801"/>
          </a:xfrm>
          <a:prstGeom prst="rect">
            <a:avLst/>
          </a:prstGeom>
          <a:noFill/>
        </p:spPr>
        <p:txBody>
          <a:bodyPr wrap="square" rtlCol="0">
            <a:spAutoFit/>
          </a:bodyPr>
          <a:lstStyle/>
          <a:p>
            <a:pPr algn="ctr"/>
            <a:r>
              <a:rPr lang="en-US">
                <a:solidFill>
                  <a:schemeClr val="bg1"/>
                </a:solidFill>
              </a:rPr>
              <a:t>Well #1</a:t>
            </a:r>
          </a:p>
        </p:txBody>
      </p:sp>
      <p:sp>
        <p:nvSpPr>
          <p:cNvPr id="5" name="Left-Right Arrow 4"/>
          <p:cNvSpPr/>
          <p:nvPr/>
        </p:nvSpPr>
        <p:spPr>
          <a:xfrm>
            <a:off x="6010050" y="1394811"/>
            <a:ext cx="1065006" cy="36009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908451" y="1053745"/>
            <a:ext cx="1351652" cy="369332"/>
          </a:xfrm>
          <a:prstGeom prst="rect">
            <a:avLst/>
          </a:prstGeom>
          <a:noFill/>
        </p:spPr>
        <p:txBody>
          <a:bodyPr wrap="none" rtlCol="0">
            <a:spAutoFit/>
          </a:bodyPr>
          <a:lstStyle/>
          <a:p>
            <a:r>
              <a:rPr lang="en-US" sz="1800" b="1">
                <a:solidFill>
                  <a:schemeClr val="accent1"/>
                </a:solidFill>
              </a:rPr>
              <a:t>Same ??? </a:t>
            </a:r>
          </a:p>
        </p:txBody>
      </p:sp>
      <p:sp>
        <p:nvSpPr>
          <p:cNvPr id="7" name="TextBox 6"/>
          <p:cNvSpPr txBox="1"/>
          <p:nvPr/>
        </p:nvSpPr>
        <p:spPr>
          <a:xfrm>
            <a:off x="5289196" y="2491368"/>
            <a:ext cx="2941831" cy="369332"/>
          </a:xfrm>
          <a:prstGeom prst="rect">
            <a:avLst/>
          </a:prstGeom>
          <a:noFill/>
        </p:spPr>
        <p:txBody>
          <a:bodyPr wrap="none" rtlCol="0">
            <a:spAutoFit/>
          </a:bodyPr>
          <a:lstStyle/>
          <a:p>
            <a:r>
              <a:rPr lang="en-US" sz="1800">
                <a:solidFill>
                  <a:schemeClr val="accent1"/>
                </a:solidFill>
              </a:rPr>
              <a:t>The water version of a DOI</a:t>
            </a:r>
          </a:p>
        </p:txBody>
      </p:sp>
      <p:sp>
        <p:nvSpPr>
          <p:cNvPr id="8" name="TextBox 7"/>
          <p:cNvSpPr txBox="1"/>
          <p:nvPr/>
        </p:nvSpPr>
        <p:spPr>
          <a:xfrm>
            <a:off x="4315562" y="2924299"/>
            <a:ext cx="4392549" cy="338554"/>
          </a:xfrm>
          <a:prstGeom prst="rect">
            <a:avLst/>
          </a:prstGeom>
          <a:noFill/>
        </p:spPr>
        <p:txBody>
          <a:bodyPr wrap="none" rtlCol="0">
            <a:spAutoFit/>
          </a:bodyPr>
          <a:lstStyle/>
          <a:p>
            <a:r>
              <a:rPr lang="en-US" sz="1600" u="sng">
                <a:solidFill>
                  <a:schemeClr val="accent5"/>
                </a:solidFill>
                <a:hlinkClick r:id="rId4"/>
              </a:rPr>
              <a:t>https://geoconnex.us/</a:t>
            </a:r>
            <a:r>
              <a:rPr lang="en-US" sz="1600" u="sng">
                <a:solidFill>
                  <a:schemeClr val="accent5"/>
                </a:solidFill>
              </a:rPr>
              <a:t>epa/hmw/020700110204</a:t>
            </a:r>
            <a:endParaRPr lang="en-US" sz="1600">
              <a:solidFill>
                <a:schemeClr val="accent5"/>
              </a:solidFill>
            </a:endParaRPr>
          </a:p>
        </p:txBody>
      </p:sp>
      <p:sp>
        <p:nvSpPr>
          <p:cNvPr id="9" name="TextBox 8"/>
          <p:cNvSpPr txBox="1"/>
          <p:nvPr/>
        </p:nvSpPr>
        <p:spPr>
          <a:xfrm>
            <a:off x="4416152" y="3502220"/>
            <a:ext cx="1157689" cy="738664"/>
          </a:xfrm>
          <a:prstGeom prst="rect">
            <a:avLst/>
          </a:prstGeom>
          <a:noFill/>
        </p:spPr>
        <p:txBody>
          <a:bodyPr wrap="none" rtlCol="0">
            <a:spAutoFit/>
          </a:bodyPr>
          <a:lstStyle/>
          <a:p>
            <a:pPr algn="ctr"/>
            <a:r>
              <a:rPr lang="en-US" b="1" err="1">
                <a:solidFill>
                  <a:schemeClr val="accent1"/>
                </a:solidFill>
              </a:rPr>
              <a:t>Geoconnex</a:t>
            </a:r>
            <a:endParaRPr lang="en-US" b="1">
              <a:solidFill>
                <a:schemeClr val="accent1"/>
              </a:solidFill>
            </a:endParaRPr>
          </a:p>
          <a:p>
            <a:pPr algn="ctr"/>
            <a:r>
              <a:rPr lang="en-US" b="1">
                <a:solidFill>
                  <a:schemeClr val="accent1"/>
                </a:solidFill>
              </a:rPr>
              <a:t>version </a:t>
            </a:r>
          </a:p>
          <a:p>
            <a:pPr algn="ctr"/>
            <a:r>
              <a:rPr lang="en-US" b="1">
                <a:solidFill>
                  <a:schemeClr val="accent1"/>
                </a:solidFill>
              </a:rPr>
              <a:t>of DOI</a:t>
            </a:r>
            <a:endParaRPr lang="en-US">
              <a:solidFill>
                <a:schemeClr val="accent1"/>
              </a:solidFill>
            </a:endParaRPr>
          </a:p>
        </p:txBody>
      </p:sp>
      <p:sp>
        <p:nvSpPr>
          <p:cNvPr id="11" name="Rectangle 10"/>
          <p:cNvSpPr/>
          <p:nvPr/>
        </p:nvSpPr>
        <p:spPr>
          <a:xfrm>
            <a:off x="7280141" y="3502220"/>
            <a:ext cx="1586768" cy="738664"/>
          </a:xfrm>
          <a:prstGeom prst="rect">
            <a:avLst/>
          </a:prstGeom>
        </p:spPr>
        <p:txBody>
          <a:bodyPr wrap="square">
            <a:spAutoFit/>
          </a:bodyPr>
          <a:lstStyle/>
          <a:p>
            <a:pPr algn="ctr"/>
            <a:r>
              <a:rPr lang="en-US" b="1">
                <a:solidFill>
                  <a:schemeClr val="accent1"/>
                </a:solidFill>
              </a:rPr>
              <a:t>Organization’s</a:t>
            </a:r>
          </a:p>
          <a:p>
            <a:pPr algn="ctr"/>
            <a:r>
              <a:rPr lang="en-US" b="1">
                <a:solidFill>
                  <a:schemeClr val="accent1"/>
                </a:solidFill>
              </a:rPr>
              <a:t>Unique ID for </a:t>
            </a:r>
          </a:p>
          <a:p>
            <a:pPr algn="ctr"/>
            <a:r>
              <a:rPr lang="en-US" b="1">
                <a:solidFill>
                  <a:schemeClr val="accent1"/>
                </a:solidFill>
              </a:rPr>
              <a:t>Data</a:t>
            </a:r>
            <a:endParaRPr lang="en-US">
              <a:solidFill>
                <a:schemeClr val="accent1"/>
              </a:solidFill>
            </a:endParaRPr>
          </a:p>
        </p:txBody>
      </p:sp>
      <p:sp>
        <p:nvSpPr>
          <p:cNvPr id="12" name="Rectangle 11"/>
          <p:cNvSpPr/>
          <p:nvPr/>
        </p:nvSpPr>
        <p:spPr>
          <a:xfrm>
            <a:off x="5468988" y="3640720"/>
            <a:ext cx="590069" cy="461665"/>
          </a:xfrm>
          <a:prstGeom prst="rect">
            <a:avLst/>
          </a:prstGeom>
        </p:spPr>
        <p:txBody>
          <a:bodyPr wrap="square">
            <a:spAutoFit/>
          </a:bodyPr>
          <a:lstStyle/>
          <a:p>
            <a:r>
              <a:rPr lang="en-US" sz="2400" b="1">
                <a:solidFill>
                  <a:schemeClr val="accent1"/>
                </a:solidFill>
              </a:rPr>
              <a:t> +</a:t>
            </a:r>
          </a:p>
        </p:txBody>
      </p:sp>
      <p:sp>
        <p:nvSpPr>
          <p:cNvPr id="13" name="Rectangle 12"/>
          <p:cNvSpPr/>
          <p:nvPr/>
        </p:nvSpPr>
        <p:spPr>
          <a:xfrm>
            <a:off x="5686709" y="3502220"/>
            <a:ext cx="1582027" cy="738664"/>
          </a:xfrm>
          <a:prstGeom prst="rect">
            <a:avLst/>
          </a:prstGeom>
        </p:spPr>
        <p:txBody>
          <a:bodyPr wrap="square">
            <a:spAutoFit/>
          </a:bodyPr>
          <a:lstStyle/>
          <a:p>
            <a:pPr algn="ctr"/>
            <a:r>
              <a:rPr lang="en-US" b="1">
                <a:solidFill>
                  <a:schemeClr val="accent1"/>
                </a:solidFill>
              </a:rPr>
              <a:t>Registered</a:t>
            </a:r>
          </a:p>
          <a:p>
            <a:pPr algn="ctr"/>
            <a:r>
              <a:rPr lang="en-US" b="1">
                <a:solidFill>
                  <a:schemeClr val="accent1"/>
                </a:solidFill>
              </a:rPr>
              <a:t>organization</a:t>
            </a:r>
          </a:p>
          <a:p>
            <a:pPr algn="ctr"/>
            <a:r>
              <a:rPr lang="en-US" b="1">
                <a:solidFill>
                  <a:schemeClr val="accent1"/>
                </a:solidFill>
              </a:rPr>
              <a:t>name</a:t>
            </a:r>
            <a:r>
              <a:rPr lang="en-US">
                <a:solidFill>
                  <a:schemeClr val="accent1"/>
                </a:solidFill>
              </a:rPr>
              <a:t> </a:t>
            </a:r>
          </a:p>
        </p:txBody>
      </p:sp>
      <p:sp>
        <p:nvSpPr>
          <p:cNvPr id="26" name="Rectangle 25"/>
          <p:cNvSpPr/>
          <p:nvPr/>
        </p:nvSpPr>
        <p:spPr>
          <a:xfrm>
            <a:off x="7080734" y="3640720"/>
            <a:ext cx="590069" cy="461665"/>
          </a:xfrm>
          <a:prstGeom prst="rect">
            <a:avLst/>
          </a:prstGeom>
        </p:spPr>
        <p:txBody>
          <a:bodyPr wrap="square">
            <a:spAutoFit/>
          </a:bodyPr>
          <a:lstStyle/>
          <a:p>
            <a:r>
              <a:rPr lang="en-US" sz="2400" b="1">
                <a:solidFill>
                  <a:schemeClr val="accent1"/>
                </a:solidFill>
              </a:rPr>
              <a:t> +</a:t>
            </a:r>
          </a:p>
        </p:txBody>
      </p:sp>
      <p:sp>
        <p:nvSpPr>
          <p:cNvPr id="15" name="Left Brace 14"/>
          <p:cNvSpPr/>
          <p:nvPr/>
        </p:nvSpPr>
        <p:spPr>
          <a:xfrm rot="16200000">
            <a:off x="5141124" y="2561116"/>
            <a:ext cx="369340" cy="1692258"/>
          </a:xfrm>
          <a:custGeom>
            <a:avLst/>
            <a:gdLst>
              <a:gd name="connsiteX0" fmla="*/ 249265 w 249265"/>
              <a:gd name="connsiteY0" fmla="*/ 1692258 h 1692258"/>
              <a:gd name="connsiteX1" fmla="*/ 124632 w 249265"/>
              <a:gd name="connsiteY1" fmla="*/ 1671487 h 1692258"/>
              <a:gd name="connsiteX2" fmla="*/ 124633 w 249265"/>
              <a:gd name="connsiteY2" fmla="*/ 866900 h 1692258"/>
              <a:gd name="connsiteX3" fmla="*/ 0 w 249265"/>
              <a:gd name="connsiteY3" fmla="*/ 846129 h 1692258"/>
              <a:gd name="connsiteX4" fmla="*/ 124633 w 249265"/>
              <a:gd name="connsiteY4" fmla="*/ 825358 h 1692258"/>
              <a:gd name="connsiteX5" fmla="*/ 124633 w 249265"/>
              <a:gd name="connsiteY5" fmla="*/ 20771 h 1692258"/>
              <a:gd name="connsiteX6" fmla="*/ 249266 w 249265"/>
              <a:gd name="connsiteY6" fmla="*/ 0 h 1692258"/>
              <a:gd name="connsiteX7" fmla="*/ 249265 w 249265"/>
              <a:gd name="connsiteY7" fmla="*/ 1692258 h 1692258"/>
              <a:gd name="connsiteX0" fmla="*/ 249265 w 249265"/>
              <a:gd name="connsiteY0" fmla="*/ 1692258 h 1692258"/>
              <a:gd name="connsiteX1" fmla="*/ 124632 w 249265"/>
              <a:gd name="connsiteY1" fmla="*/ 1671487 h 1692258"/>
              <a:gd name="connsiteX2" fmla="*/ 124633 w 249265"/>
              <a:gd name="connsiteY2" fmla="*/ 866900 h 1692258"/>
              <a:gd name="connsiteX3" fmla="*/ 0 w 249265"/>
              <a:gd name="connsiteY3" fmla="*/ 846129 h 1692258"/>
              <a:gd name="connsiteX4" fmla="*/ 124633 w 249265"/>
              <a:gd name="connsiteY4" fmla="*/ 825358 h 1692258"/>
              <a:gd name="connsiteX5" fmla="*/ 124633 w 249265"/>
              <a:gd name="connsiteY5" fmla="*/ 20771 h 1692258"/>
              <a:gd name="connsiteX6" fmla="*/ 249266 w 249265"/>
              <a:gd name="connsiteY6" fmla="*/ 0 h 1692258"/>
              <a:gd name="connsiteX0" fmla="*/ 369339 w 369340"/>
              <a:gd name="connsiteY0" fmla="*/ 1692258 h 1692258"/>
              <a:gd name="connsiteX1" fmla="*/ 244706 w 369340"/>
              <a:gd name="connsiteY1" fmla="*/ 1671487 h 1692258"/>
              <a:gd name="connsiteX2" fmla="*/ 244707 w 369340"/>
              <a:gd name="connsiteY2" fmla="*/ 866900 h 1692258"/>
              <a:gd name="connsiteX3" fmla="*/ 120074 w 369340"/>
              <a:gd name="connsiteY3" fmla="*/ 846129 h 1692258"/>
              <a:gd name="connsiteX4" fmla="*/ 244707 w 369340"/>
              <a:gd name="connsiteY4" fmla="*/ 825358 h 1692258"/>
              <a:gd name="connsiteX5" fmla="*/ 244707 w 369340"/>
              <a:gd name="connsiteY5" fmla="*/ 20771 h 1692258"/>
              <a:gd name="connsiteX6" fmla="*/ 369340 w 369340"/>
              <a:gd name="connsiteY6" fmla="*/ 0 h 1692258"/>
              <a:gd name="connsiteX7" fmla="*/ 369339 w 369340"/>
              <a:gd name="connsiteY7" fmla="*/ 1692258 h 1692258"/>
              <a:gd name="connsiteX0" fmla="*/ 369339 w 369340"/>
              <a:gd name="connsiteY0" fmla="*/ 1692258 h 1692258"/>
              <a:gd name="connsiteX1" fmla="*/ 244706 w 369340"/>
              <a:gd name="connsiteY1" fmla="*/ 1671487 h 1692258"/>
              <a:gd name="connsiteX2" fmla="*/ 244707 w 369340"/>
              <a:gd name="connsiteY2" fmla="*/ 866900 h 1692258"/>
              <a:gd name="connsiteX3" fmla="*/ 0 w 369340"/>
              <a:gd name="connsiteY3" fmla="*/ 550569 h 1692258"/>
              <a:gd name="connsiteX4" fmla="*/ 244707 w 369340"/>
              <a:gd name="connsiteY4" fmla="*/ 825358 h 1692258"/>
              <a:gd name="connsiteX5" fmla="*/ 244707 w 369340"/>
              <a:gd name="connsiteY5" fmla="*/ 20771 h 1692258"/>
              <a:gd name="connsiteX6" fmla="*/ 369340 w 369340"/>
              <a:gd name="connsiteY6" fmla="*/ 0 h 16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340" h="1692258" stroke="0" extrusionOk="0">
                <a:moveTo>
                  <a:pt x="369339" y="1692258"/>
                </a:moveTo>
                <a:cubicBezTo>
                  <a:pt x="300506" y="1692258"/>
                  <a:pt x="244706" y="1682959"/>
                  <a:pt x="244706" y="1671487"/>
                </a:cubicBezTo>
                <a:cubicBezTo>
                  <a:pt x="244706" y="1403291"/>
                  <a:pt x="244707" y="1135096"/>
                  <a:pt x="244707" y="866900"/>
                </a:cubicBezTo>
                <a:cubicBezTo>
                  <a:pt x="244707" y="855428"/>
                  <a:pt x="188907" y="846129"/>
                  <a:pt x="120074" y="846129"/>
                </a:cubicBezTo>
                <a:cubicBezTo>
                  <a:pt x="188907" y="846129"/>
                  <a:pt x="244707" y="836830"/>
                  <a:pt x="244707" y="825358"/>
                </a:cubicBezTo>
                <a:lnTo>
                  <a:pt x="244707" y="20771"/>
                </a:lnTo>
                <a:cubicBezTo>
                  <a:pt x="244707" y="9299"/>
                  <a:pt x="300507" y="0"/>
                  <a:pt x="369340" y="0"/>
                </a:cubicBezTo>
                <a:cubicBezTo>
                  <a:pt x="369340" y="564086"/>
                  <a:pt x="369339" y="1128172"/>
                  <a:pt x="369339" y="1692258"/>
                </a:cubicBezTo>
                <a:close/>
              </a:path>
              <a:path w="369340" h="1692258" fill="none">
                <a:moveTo>
                  <a:pt x="369339" y="1692258"/>
                </a:moveTo>
                <a:cubicBezTo>
                  <a:pt x="300506" y="1692258"/>
                  <a:pt x="244706" y="1682959"/>
                  <a:pt x="244706" y="1671487"/>
                </a:cubicBezTo>
                <a:cubicBezTo>
                  <a:pt x="244706" y="1403291"/>
                  <a:pt x="285491" y="1053720"/>
                  <a:pt x="244707" y="866900"/>
                </a:cubicBezTo>
                <a:cubicBezTo>
                  <a:pt x="203923" y="680080"/>
                  <a:pt x="68833" y="550569"/>
                  <a:pt x="0" y="550569"/>
                </a:cubicBezTo>
                <a:cubicBezTo>
                  <a:pt x="68833" y="550569"/>
                  <a:pt x="244707" y="836830"/>
                  <a:pt x="244707" y="825358"/>
                </a:cubicBezTo>
                <a:lnTo>
                  <a:pt x="244707" y="20771"/>
                </a:lnTo>
                <a:cubicBezTo>
                  <a:pt x="244707" y="9299"/>
                  <a:pt x="300507" y="0"/>
                  <a:pt x="36934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e 27"/>
          <p:cNvSpPr/>
          <p:nvPr/>
        </p:nvSpPr>
        <p:spPr>
          <a:xfrm rot="16200000">
            <a:off x="6359290" y="3102897"/>
            <a:ext cx="220153" cy="480877"/>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p:cNvSpPr/>
          <p:nvPr/>
        </p:nvSpPr>
        <p:spPr>
          <a:xfrm rot="16200000">
            <a:off x="7469694" y="2539115"/>
            <a:ext cx="374237" cy="1755174"/>
          </a:xfrm>
          <a:custGeom>
            <a:avLst/>
            <a:gdLst>
              <a:gd name="connsiteX0" fmla="*/ 254164 w 254164"/>
              <a:gd name="connsiteY0" fmla="*/ 1755174 h 1755174"/>
              <a:gd name="connsiteX1" fmla="*/ 127082 w 254164"/>
              <a:gd name="connsiteY1" fmla="*/ 1733995 h 1755174"/>
              <a:gd name="connsiteX2" fmla="*/ 127082 w 254164"/>
              <a:gd name="connsiteY2" fmla="*/ 898766 h 1755174"/>
              <a:gd name="connsiteX3" fmla="*/ 0 w 254164"/>
              <a:gd name="connsiteY3" fmla="*/ 877587 h 1755174"/>
              <a:gd name="connsiteX4" fmla="*/ 127082 w 254164"/>
              <a:gd name="connsiteY4" fmla="*/ 856408 h 1755174"/>
              <a:gd name="connsiteX5" fmla="*/ 127082 w 254164"/>
              <a:gd name="connsiteY5" fmla="*/ 21179 h 1755174"/>
              <a:gd name="connsiteX6" fmla="*/ 254164 w 254164"/>
              <a:gd name="connsiteY6" fmla="*/ 0 h 1755174"/>
              <a:gd name="connsiteX7" fmla="*/ 254164 w 254164"/>
              <a:gd name="connsiteY7" fmla="*/ 1755174 h 1755174"/>
              <a:gd name="connsiteX0" fmla="*/ 254164 w 254164"/>
              <a:gd name="connsiteY0" fmla="*/ 1755174 h 1755174"/>
              <a:gd name="connsiteX1" fmla="*/ 127082 w 254164"/>
              <a:gd name="connsiteY1" fmla="*/ 1733995 h 1755174"/>
              <a:gd name="connsiteX2" fmla="*/ 127082 w 254164"/>
              <a:gd name="connsiteY2" fmla="*/ 898766 h 1755174"/>
              <a:gd name="connsiteX3" fmla="*/ 0 w 254164"/>
              <a:gd name="connsiteY3" fmla="*/ 877587 h 1755174"/>
              <a:gd name="connsiteX4" fmla="*/ 127082 w 254164"/>
              <a:gd name="connsiteY4" fmla="*/ 856408 h 1755174"/>
              <a:gd name="connsiteX5" fmla="*/ 127082 w 254164"/>
              <a:gd name="connsiteY5" fmla="*/ 21179 h 1755174"/>
              <a:gd name="connsiteX6" fmla="*/ 254164 w 254164"/>
              <a:gd name="connsiteY6" fmla="*/ 0 h 1755174"/>
              <a:gd name="connsiteX0" fmla="*/ 374237 w 374237"/>
              <a:gd name="connsiteY0" fmla="*/ 1755174 h 1755174"/>
              <a:gd name="connsiteX1" fmla="*/ 247155 w 374237"/>
              <a:gd name="connsiteY1" fmla="*/ 1733995 h 1755174"/>
              <a:gd name="connsiteX2" fmla="*/ 247155 w 374237"/>
              <a:gd name="connsiteY2" fmla="*/ 898766 h 1755174"/>
              <a:gd name="connsiteX3" fmla="*/ 120073 w 374237"/>
              <a:gd name="connsiteY3" fmla="*/ 877587 h 1755174"/>
              <a:gd name="connsiteX4" fmla="*/ 247155 w 374237"/>
              <a:gd name="connsiteY4" fmla="*/ 856408 h 1755174"/>
              <a:gd name="connsiteX5" fmla="*/ 247155 w 374237"/>
              <a:gd name="connsiteY5" fmla="*/ 21179 h 1755174"/>
              <a:gd name="connsiteX6" fmla="*/ 374237 w 374237"/>
              <a:gd name="connsiteY6" fmla="*/ 0 h 1755174"/>
              <a:gd name="connsiteX7" fmla="*/ 374237 w 374237"/>
              <a:gd name="connsiteY7" fmla="*/ 1755174 h 1755174"/>
              <a:gd name="connsiteX0" fmla="*/ 374237 w 374237"/>
              <a:gd name="connsiteY0" fmla="*/ 1755174 h 1755174"/>
              <a:gd name="connsiteX1" fmla="*/ 247155 w 374237"/>
              <a:gd name="connsiteY1" fmla="*/ 1733995 h 1755174"/>
              <a:gd name="connsiteX2" fmla="*/ 247155 w 374237"/>
              <a:gd name="connsiteY2" fmla="*/ 898766 h 1755174"/>
              <a:gd name="connsiteX3" fmla="*/ 0 w 374237"/>
              <a:gd name="connsiteY3" fmla="*/ 1283987 h 1755174"/>
              <a:gd name="connsiteX4" fmla="*/ 247155 w 374237"/>
              <a:gd name="connsiteY4" fmla="*/ 856408 h 1755174"/>
              <a:gd name="connsiteX5" fmla="*/ 247155 w 374237"/>
              <a:gd name="connsiteY5" fmla="*/ 21179 h 1755174"/>
              <a:gd name="connsiteX6" fmla="*/ 374237 w 374237"/>
              <a:gd name="connsiteY6" fmla="*/ 0 h 175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237" h="1755174" stroke="0" extrusionOk="0">
                <a:moveTo>
                  <a:pt x="374237" y="1755174"/>
                </a:moveTo>
                <a:cubicBezTo>
                  <a:pt x="304052" y="1755174"/>
                  <a:pt x="247155" y="1745692"/>
                  <a:pt x="247155" y="1733995"/>
                </a:cubicBezTo>
                <a:lnTo>
                  <a:pt x="247155" y="898766"/>
                </a:lnTo>
                <a:cubicBezTo>
                  <a:pt x="247155" y="887069"/>
                  <a:pt x="190258" y="877587"/>
                  <a:pt x="120073" y="877587"/>
                </a:cubicBezTo>
                <a:cubicBezTo>
                  <a:pt x="190258" y="877587"/>
                  <a:pt x="247155" y="868105"/>
                  <a:pt x="247155" y="856408"/>
                </a:cubicBezTo>
                <a:lnTo>
                  <a:pt x="247155" y="21179"/>
                </a:lnTo>
                <a:cubicBezTo>
                  <a:pt x="247155" y="9482"/>
                  <a:pt x="304052" y="0"/>
                  <a:pt x="374237" y="0"/>
                </a:cubicBezTo>
                <a:lnTo>
                  <a:pt x="374237" y="1755174"/>
                </a:lnTo>
                <a:close/>
              </a:path>
              <a:path w="374237" h="1755174" fill="none">
                <a:moveTo>
                  <a:pt x="374237" y="1755174"/>
                </a:moveTo>
                <a:cubicBezTo>
                  <a:pt x="304052" y="1755174"/>
                  <a:pt x="247155" y="1745692"/>
                  <a:pt x="247155" y="1733995"/>
                </a:cubicBezTo>
                <a:lnTo>
                  <a:pt x="247155" y="898766"/>
                </a:lnTo>
                <a:cubicBezTo>
                  <a:pt x="247155" y="887069"/>
                  <a:pt x="70185" y="1283987"/>
                  <a:pt x="0" y="1283987"/>
                </a:cubicBezTo>
                <a:cubicBezTo>
                  <a:pt x="70185" y="1283987"/>
                  <a:pt x="247155" y="868105"/>
                  <a:pt x="247155" y="856408"/>
                </a:cubicBezTo>
                <a:lnTo>
                  <a:pt x="247155" y="21179"/>
                </a:lnTo>
                <a:cubicBezTo>
                  <a:pt x="247155" y="9482"/>
                  <a:pt x="304052" y="0"/>
                  <a:pt x="374237"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Google Shape;289;p27"/>
          <p:cNvSpPr/>
          <p:nvPr/>
        </p:nvSpPr>
        <p:spPr>
          <a:xfrm>
            <a:off x="391488" y="2844869"/>
            <a:ext cx="2262600" cy="469500"/>
          </a:xfrm>
          <a:prstGeom prst="flowChartAlternateProcess">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https://geoconnex.us/</a:t>
            </a:r>
            <a:endParaRPr b="1"/>
          </a:p>
        </p:txBody>
      </p:sp>
      <p:pic>
        <p:nvPicPr>
          <p:cNvPr id="31" name="Google Shape;290;p27"/>
          <p:cNvPicPr preferRelativeResize="0"/>
          <p:nvPr/>
        </p:nvPicPr>
        <p:blipFill>
          <a:blip r:embed="rId5">
            <a:alphaModFix/>
          </a:blip>
          <a:stretch>
            <a:fillRect/>
          </a:stretch>
        </p:blipFill>
        <p:spPr>
          <a:xfrm>
            <a:off x="2654088" y="2618624"/>
            <a:ext cx="989374" cy="989374"/>
          </a:xfrm>
          <a:prstGeom prst="rect">
            <a:avLst/>
          </a:prstGeom>
          <a:noFill/>
          <a:ln>
            <a:noFill/>
          </a:ln>
        </p:spPr>
      </p:pic>
      <p:sp>
        <p:nvSpPr>
          <p:cNvPr id="32" name="Google Shape;291;p27"/>
          <p:cNvSpPr txBox="1"/>
          <p:nvPr/>
        </p:nvSpPr>
        <p:spPr>
          <a:xfrm>
            <a:off x="-252937" y="3645199"/>
            <a:ext cx="4125300" cy="572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rPr>
              <a:t>Persistent Identifier Registry</a:t>
            </a:r>
            <a:endParaRPr>
              <a:solidFill>
                <a:srgbClr val="FFFFFF"/>
              </a:solidFill>
            </a:endParaRPr>
          </a:p>
          <a:p>
            <a:pPr marL="0" lvl="0" indent="0" algn="r" rtl="0">
              <a:spcBef>
                <a:spcPts val="0"/>
              </a:spcBef>
              <a:spcAft>
                <a:spcPts val="0"/>
              </a:spcAft>
              <a:buNone/>
            </a:pPr>
            <a:r>
              <a:rPr lang="en" u="sng">
                <a:solidFill>
                  <a:schemeClr val="hlink"/>
                </a:solidFill>
                <a:hlinkClick r:id="rId6"/>
              </a:rPr>
              <a:t>github.com/internetofwater/geoconnex.us</a:t>
            </a:r>
            <a:endParaRPr>
              <a:solidFill>
                <a:srgbClr val="FFFFFF"/>
              </a:solidFill>
            </a:endParaRPr>
          </a:p>
        </p:txBody>
      </p:sp>
      <p:sp>
        <p:nvSpPr>
          <p:cNvPr id="33" name="Google Shape;298;p27"/>
          <p:cNvSpPr txBox="1"/>
          <p:nvPr/>
        </p:nvSpPr>
        <p:spPr>
          <a:xfrm>
            <a:off x="778521" y="4349265"/>
            <a:ext cx="2872172"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1">
                    <a:lumMod val="75000"/>
                  </a:schemeClr>
                </a:solidFill>
              </a:rPr>
              <a:t>Anyone can mint PIDs!</a:t>
            </a:r>
            <a:endParaRPr sz="1800" b="1">
              <a:solidFill>
                <a:schemeClr val="accent1">
                  <a:lumMod val="75000"/>
                </a:schemeClr>
              </a:solidFill>
            </a:endParaRPr>
          </a:p>
        </p:txBody>
      </p:sp>
    </p:spTree>
    <p:extLst>
      <p:ext uri="{BB962C8B-B14F-4D97-AF65-F5344CB8AC3E}">
        <p14:creationId xmlns:p14="http://schemas.microsoft.com/office/powerpoint/2010/main" val="3470154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2" name="Google Shape;142;p19"/>
          <p:cNvSpPr/>
          <p:nvPr/>
        </p:nvSpPr>
        <p:spPr>
          <a:xfrm>
            <a:off x="39375" y="1017650"/>
            <a:ext cx="4246447" cy="3966000"/>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9"/>
          <p:cNvSpPr txBox="1"/>
          <p:nvPr/>
        </p:nvSpPr>
        <p:spPr>
          <a:xfrm>
            <a:off x="109522" y="1147700"/>
            <a:ext cx="4176300" cy="378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E69138"/>
                </a:solidFill>
              </a:rPr>
              <a:t>(1) Unique IDs</a:t>
            </a:r>
            <a:r>
              <a:rPr lang="en" sz="1800">
                <a:solidFill>
                  <a:srgbClr val="FFFFFF"/>
                </a:solidFill>
              </a:rPr>
              <a:t> – a persistent identifier unique to each dataset</a:t>
            </a:r>
            <a:endParaRPr sz="1800">
              <a:solidFill>
                <a:srgbClr val="FFFFFF"/>
              </a:solidFill>
            </a:endParaRPr>
          </a:p>
          <a:p>
            <a:pPr>
              <a:lnSpc>
                <a:spcPct val="115000"/>
              </a:lnSpc>
              <a:spcBef>
                <a:spcPts val="1600"/>
              </a:spcBef>
            </a:pPr>
            <a:endParaRPr lang="en-US" sz="1800">
              <a:solidFill>
                <a:srgbClr val="E69138"/>
              </a:solidFill>
            </a:endParaRPr>
          </a:p>
          <a:p>
            <a:pPr>
              <a:lnSpc>
                <a:spcPct val="115000"/>
              </a:lnSpc>
              <a:spcBef>
                <a:spcPts val="1600"/>
              </a:spcBef>
            </a:pPr>
            <a:r>
              <a:rPr lang="en-US" sz="1800">
                <a:solidFill>
                  <a:srgbClr val="E69138"/>
                </a:solidFill>
              </a:rPr>
              <a:t>(2) Locates Data</a:t>
            </a:r>
            <a:r>
              <a:rPr lang="en-US" sz="1800">
                <a:solidFill>
                  <a:srgbClr val="FFFFFF"/>
                </a:solidFill>
              </a:rPr>
              <a:t> – provides a stable landing page and redirects users to where data are currently hosted</a:t>
            </a:r>
          </a:p>
          <a:p>
            <a:pPr marL="0" lvl="0" indent="0" algn="l" rtl="0">
              <a:lnSpc>
                <a:spcPct val="115000"/>
              </a:lnSpc>
              <a:spcBef>
                <a:spcPts val="1600"/>
              </a:spcBef>
              <a:spcAft>
                <a:spcPts val="0"/>
              </a:spcAft>
              <a:buNone/>
            </a:pPr>
            <a:endParaRPr sz="1800">
              <a:solidFill>
                <a:srgbClr val="FFFFFF"/>
              </a:solidFill>
            </a:endParaRPr>
          </a:p>
        </p:txBody>
      </p:sp>
      <p:sp>
        <p:nvSpPr>
          <p:cNvPr id="10" name="Google Shape;76;p15"/>
          <p:cNvSpPr txBox="1"/>
          <p:nvPr/>
        </p:nvSpPr>
        <p:spPr>
          <a:xfrm>
            <a:off x="979055" y="35101"/>
            <a:ext cx="8044871"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rgbClr val="FFFFFF"/>
                </a:solidFill>
              </a:rPr>
              <a:t>Geoconnex Does 3 Things</a:t>
            </a:r>
            <a:endParaRPr sz="4700">
              <a:solidFill>
                <a:srgbClr val="FFFFFF"/>
              </a:solidFill>
            </a:endParaRPr>
          </a:p>
        </p:txBody>
      </p:sp>
    </p:spTree>
    <p:extLst>
      <p:ext uri="{BB962C8B-B14F-4D97-AF65-F5344CB8AC3E}">
        <p14:creationId xmlns:p14="http://schemas.microsoft.com/office/powerpoint/2010/main" val="928512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2" name="Google Shape;142;p19"/>
          <p:cNvSpPr/>
          <p:nvPr/>
        </p:nvSpPr>
        <p:spPr>
          <a:xfrm>
            <a:off x="39375" y="1017650"/>
            <a:ext cx="8984551" cy="989695"/>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9"/>
          <p:cNvSpPr txBox="1"/>
          <p:nvPr/>
        </p:nvSpPr>
        <p:spPr>
          <a:xfrm>
            <a:off x="109522" y="1147700"/>
            <a:ext cx="4176300" cy="378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E69138"/>
                </a:solidFill>
              </a:rPr>
              <a:t>(1) Unique IDs</a:t>
            </a:r>
            <a:r>
              <a:rPr lang="en" sz="1800">
                <a:solidFill>
                  <a:srgbClr val="FFFFFF"/>
                </a:solidFill>
              </a:rPr>
              <a:t> – a persistent identifier unique to each dataset</a:t>
            </a:r>
            <a:endParaRPr sz="1800">
              <a:solidFill>
                <a:srgbClr val="FFFFFF"/>
              </a:solidFill>
            </a:endParaRPr>
          </a:p>
        </p:txBody>
      </p:sp>
      <p:sp>
        <p:nvSpPr>
          <p:cNvPr id="10" name="Google Shape;76;p15"/>
          <p:cNvSpPr txBox="1"/>
          <p:nvPr/>
        </p:nvSpPr>
        <p:spPr>
          <a:xfrm>
            <a:off x="979055" y="35101"/>
            <a:ext cx="8044871"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rgbClr val="FFFFFF"/>
                </a:solidFill>
              </a:rPr>
              <a:t>Geoconnex Does 3 Things</a:t>
            </a:r>
            <a:endParaRPr sz="4700">
              <a:solidFill>
                <a:srgbClr val="FFFFFF"/>
              </a:solidFill>
            </a:endParaRPr>
          </a:p>
        </p:txBody>
      </p:sp>
      <p:sp>
        <p:nvSpPr>
          <p:cNvPr id="2" name="Rectangle 1"/>
          <p:cNvSpPr/>
          <p:nvPr/>
        </p:nvSpPr>
        <p:spPr>
          <a:xfrm>
            <a:off x="4572000" y="972725"/>
            <a:ext cx="4572000" cy="1020921"/>
          </a:xfrm>
          <a:prstGeom prst="rect">
            <a:avLst/>
          </a:prstGeom>
        </p:spPr>
        <p:txBody>
          <a:bodyPr>
            <a:spAutoFit/>
          </a:bodyPr>
          <a:lstStyle/>
          <a:p>
            <a:pPr>
              <a:lnSpc>
                <a:spcPct val="115000"/>
              </a:lnSpc>
              <a:spcBef>
                <a:spcPts val="1600"/>
              </a:spcBef>
            </a:pPr>
            <a:r>
              <a:rPr lang="en-US" sz="1800">
                <a:solidFill>
                  <a:srgbClr val="E69138"/>
                </a:solidFill>
              </a:rPr>
              <a:t>(2) Locates Data</a:t>
            </a:r>
            <a:r>
              <a:rPr lang="en-US" sz="1800">
                <a:solidFill>
                  <a:srgbClr val="FFFFFF"/>
                </a:solidFill>
              </a:rPr>
              <a:t> – provides a stable landing page and redirects users to where data are currently hosted</a:t>
            </a:r>
          </a:p>
        </p:txBody>
      </p:sp>
      <p:grpSp>
        <p:nvGrpSpPr>
          <p:cNvPr id="4" name="Group 3"/>
          <p:cNvGrpSpPr/>
          <p:nvPr/>
        </p:nvGrpSpPr>
        <p:grpSpPr>
          <a:xfrm>
            <a:off x="754871" y="2099998"/>
            <a:ext cx="7634257" cy="2960152"/>
            <a:chOff x="754871" y="2099998"/>
            <a:chExt cx="7634257" cy="2960152"/>
          </a:xfrm>
        </p:grpSpPr>
        <p:pic>
          <p:nvPicPr>
            <p:cNvPr id="30" name="Picture 29"/>
            <p:cNvPicPr/>
            <p:nvPr/>
          </p:nvPicPr>
          <p:blipFill rotWithShape="1">
            <a:blip r:embed="rId3">
              <a:extLst>
                <a:ext uri="{28A0092B-C50C-407E-A947-70E740481C1C}">
                  <a14:useLocalDpi xmlns:a14="http://schemas.microsoft.com/office/drawing/2010/main" val="0"/>
                </a:ext>
              </a:extLst>
            </a:blip>
            <a:srcRect/>
            <a:stretch/>
          </p:blipFill>
          <p:spPr>
            <a:xfrm>
              <a:off x="754871" y="2099998"/>
              <a:ext cx="7634257" cy="2960152"/>
            </a:xfrm>
            <a:prstGeom prst="rect">
              <a:avLst/>
            </a:prstGeom>
          </p:spPr>
        </p:pic>
        <p:sp>
          <p:nvSpPr>
            <p:cNvPr id="9" name="Rectangle 8"/>
            <p:cNvSpPr/>
            <p:nvPr/>
          </p:nvSpPr>
          <p:spPr>
            <a:xfrm>
              <a:off x="5805128" y="4765964"/>
              <a:ext cx="808108" cy="275714"/>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557818" y="4285673"/>
              <a:ext cx="1810327" cy="774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5878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2" name="Google Shape;142;p19"/>
          <p:cNvSpPr/>
          <p:nvPr/>
        </p:nvSpPr>
        <p:spPr>
          <a:xfrm>
            <a:off x="39375" y="1017650"/>
            <a:ext cx="4246447" cy="3966000"/>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9"/>
          <p:cNvSpPr txBox="1"/>
          <p:nvPr/>
        </p:nvSpPr>
        <p:spPr>
          <a:xfrm>
            <a:off x="109522" y="1147700"/>
            <a:ext cx="4176300" cy="378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E69138"/>
                </a:solidFill>
              </a:rPr>
              <a:t>(1) Unique IDs</a:t>
            </a:r>
            <a:r>
              <a:rPr lang="en" sz="1800">
                <a:solidFill>
                  <a:srgbClr val="FFFFFF"/>
                </a:solidFill>
              </a:rPr>
              <a:t> – a persistent identifier unique to each dataset</a:t>
            </a:r>
            <a:endParaRPr sz="1800">
              <a:solidFill>
                <a:srgbClr val="FFFFFF"/>
              </a:solidFill>
            </a:endParaRPr>
          </a:p>
          <a:p>
            <a:pPr>
              <a:lnSpc>
                <a:spcPct val="115000"/>
              </a:lnSpc>
              <a:spcBef>
                <a:spcPts val="1600"/>
              </a:spcBef>
            </a:pPr>
            <a:endParaRPr lang="en-US" sz="1800">
              <a:solidFill>
                <a:srgbClr val="E69138"/>
              </a:solidFill>
            </a:endParaRPr>
          </a:p>
          <a:p>
            <a:pPr>
              <a:lnSpc>
                <a:spcPct val="115000"/>
              </a:lnSpc>
              <a:spcBef>
                <a:spcPts val="1600"/>
              </a:spcBef>
            </a:pPr>
            <a:r>
              <a:rPr lang="en-US" sz="1800">
                <a:solidFill>
                  <a:srgbClr val="E69138"/>
                </a:solidFill>
              </a:rPr>
              <a:t>(2) Locates Data</a:t>
            </a:r>
            <a:r>
              <a:rPr lang="en-US" sz="1800">
                <a:solidFill>
                  <a:srgbClr val="FFFFFF"/>
                </a:solidFill>
              </a:rPr>
              <a:t> – provides a stable landing page and redirects users to where data are currently hosted</a:t>
            </a:r>
          </a:p>
          <a:p>
            <a:pPr marL="0" lvl="0" indent="0" algn="l" rtl="0">
              <a:lnSpc>
                <a:spcPct val="115000"/>
              </a:lnSpc>
              <a:spcBef>
                <a:spcPts val="1600"/>
              </a:spcBef>
              <a:spcAft>
                <a:spcPts val="0"/>
              </a:spcAft>
              <a:buNone/>
            </a:pPr>
            <a:endParaRPr sz="1800">
              <a:solidFill>
                <a:srgbClr val="FFFFFF"/>
              </a:solidFill>
            </a:endParaRPr>
          </a:p>
        </p:txBody>
      </p:sp>
      <p:sp>
        <p:nvSpPr>
          <p:cNvPr id="10" name="Google Shape;76;p15"/>
          <p:cNvSpPr txBox="1"/>
          <p:nvPr/>
        </p:nvSpPr>
        <p:spPr>
          <a:xfrm>
            <a:off x="979055" y="35101"/>
            <a:ext cx="8044871"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rgbClr val="FFFFFF"/>
                </a:solidFill>
              </a:rPr>
              <a:t>Geoconnex Does 3 Things</a:t>
            </a:r>
            <a:endParaRPr sz="4700">
              <a:solidFill>
                <a:srgbClr val="FFFFFF"/>
              </a:solidFill>
            </a:endParaRP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4766937" y="899954"/>
            <a:ext cx="4021682" cy="4201391"/>
          </a:xfrm>
          <a:prstGeom prst="rect">
            <a:avLst/>
          </a:prstGeom>
        </p:spPr>
      </p:pic>
    </p:spTree>
    <p:extLst>
      <p:ext uri="{BB962C8B-B14F-4D97-AF65-F5344CB8AC3E}">
        <p14:creationId xmlns:p14="http://schemas.microsoft.com/office/powerpoint/2010/main" val="1772632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2" name="Google Shape;142;p19"/>
          <p:cNvSpPr/>
          <p:nvPr/>
        </p:nvSpPr>
        <p:spPr>
          <a:xfrm>
            <a:off x="39375" y="923636"/>
            <a:ext cx="4246447" cy="4128655"/>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9"/>
          <p:cNvSpPr txBox="1"/>
          <p:nvPr/>
        </p:nvSpPr>
        <p:spPr>
          <a:xfrm>
            <a:off x="109522" y="944506"/>
            <a:ext cx="4176300" cy="378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E69138"/>
                </a:solidFill>
              </a:rPr>
              <a:t>(1) Unique IDs</a:t>
            </a:r>
            <a:r>
              <a:rPr lang="en" sz="1800">
                <a:solidFill>
                  <a:srgbClr val="FFFFFF"/>
                </a:solidFill>
              </a:rPr>
              <a:t> – a persistent identifier unique to each dataset</a:t>
            </a:r>
            <a:endParaRPr sz="1800">
              <a:solidFill>
                <a:srgbClr val="FFFFFF"/>
              </a:solidFill>
            </a:endParaRPr>
          </a:p>
          <a:p>
            <a:pPr>
              <a:lnSpc>
                <a:spcPct val="115000"/>
              </a:lnSpc>
              <a:spcBef>
                <a:spcPts val="1600"/>
              </a:spcBef>
            </a:pPr>
            <a:endParaRPr lang="en-US" sz="1800">
              <a:solidFill>
                <a:srgbClr val="E69138"/>
              </a:solidFill>
            </a:endParaRPr>
          </a:p>
          <a:p>
            <a:pPr>
              <a:lnSpc>
                <a:spcPct val="115000"/>
              </a:lnSpc>
              <a:spcBef>
                <a:spcPts val="1600"/>
              </a:spcBef>
            </a:pPr>
            <a:r>
              <a:rPr lang="en-US" sz="1800">
                <a:solidFill>
                  <a:srgbClr val="E69138"/>
                </a:solidFill>
              </a:rPr>
              <a:t>(2) Locates Data</a:t>
            </a:r>
            <a:r>
              <a:rPr lang="en-US" sz="1800">
                <a:solidFill>
                  <a:srgbClr val="FFFFFF"/>
                </a:solidFill>
              </a:rPr>
              <a:t> – provides a stable landing page and redirects users to where data are currently hosted</a:t>
            </a:r>
          </a:p>
          <a:p>
            <a:pPr>
              <a:lnSpc>
                <a:spcPct val="115000"/>
              </a:lnSpc>
              <a:spcBef>
                <a:spcPts val="1600"/>
              </a:spcBef>
            </a:pPr>
            <a:endParaRPr lang="en-US" sz="1800">
              <a:solidFill>
                <a:srgbClr val="E69138"/>
              </a:solidFill>
            </a:endParaRPr>
          </a:p>
          <a:p>
            <a:pPr>
              <a:lnSpc>
                <a:spcPct val="115000"/>
              </a:lnSpc>
              <a:spcBef>
                <a:spcPts val="1600"/>
              </a:spcBef>
            </a:pPr>
            <a:r>
              <a:rPr lang="en-US" sz="1800">
                <a:solidFill>
                  <a:srgbClr val="E69138"/>
                </a:solidFill>
              </a:rPr>
              <a:t>(3) Links Data</a:t>
            </a:r>
            <a:r>
              <a:rPr lang="en-US" sz="1800">
                <a:solidFill>
                  <a:srgbClr val="FFFFFF"/>
                </a:solidFill>
              </a:rPr>
              <a:t> – enables data to be linked together based on geography and key words</a:t>
            </a:r>
          </a:p>
          <a:p>
            <a:pPr>
              <a:lnSpc>
                <a:spcPct val="115000"/>
              </a:lnSpc>
              <a:spcBef>
                <a:spcPts val="1600"/>
              </a:spcBef>
            </a:pPr>
            <a:endParaRPr lang="en-US" sz="1800">
              <a:solidFill>
                <a:srgbClr val="FFFFFF"/>
              </a:solidFill>
            </a:endParaRPr>
          </a:p>
          <a:p>
            <a:pPr>
              <a:lnSpc>
                <a:spcPct val="115000"/>
              </a:lnSpc>
              <a:spcBef>
                <a:spcPts val="1600"/>
              </a:spcBef>
            </a:pPr>
            <a:endParaRPr lang="en-US" sz="1800">
              <a:solidFill>
                <a:srgbClr val="FFFFFF"/>
              </a:solidFill>
            </a:endParaRPr>
          </a:p>
          <a:p>
            <a:pPr marL="0" lvl="0" indent="0" algn="l" rtl="0">
              <a:lnSpc>
                <a:spcPct val="115000"/>
              </a:lnSpc>
              <a:spcBef>
                <a:spcPts val="1600"/>
              </a:spcBef>
              <a:spcAft>
                <a:spcPts val="0"/>
              </a:spcAft>
              <a:buNone/>
            </a:pPr>
            <a:endParaRPr sz="1800">
              <a:solidFill>
                <a:srgbClr val="FFFFFF"/>
              </a:solidFill>
            </a:endParaRPr>
          </a:p>
        </p:txBody>
      </p:sp>
      <p:sp>
        <p:nvSpPr>
          <p:cNvPr id="10" name="Google Shape;76;p15"/>
          <p:cNvSpPr txBox="1"/>
          <p:nvPr/>
        </p:nvSpPr>
        <p:spPr>
          <a:xfrm>
            <a:off x="979055" y="35101"/>
            <a:ext cx="8044871"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rgbClr val="FFFFFF"/>
                </a:solidFill>
              </a:rPr>
              <a:t>Geoconnex Does 3 Things</a:t>
            </a:r>
            <a:endParaRPr sz="4700">
              <a:solidFill>
                <a:srgbClr val="FFFFFF"/>
              </a:solidFill>
            </a:endParaRPr>
          </a:p>
        </p:txBody>
      </p:sp>
      <p:grpSp>
        <p:nvGrpSpPr>
          <p:cNvPr id="5" name="Group 4"/>
          <p:cNvGrpSpPr/>
          <p:nvPr/>
        </p:nvGrpSpPr>
        <p:grpSpPr>
          <a:xfrm>
            <a:off x="5173827" y="923636"/>
            <a:ext cx="2702512" cy="1169147"/>
            <a:chOff x="5173827" y="923636"/>
            <a:chExt cx="2702512" cy="1169147"/>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25502" y="923636"/>
              <a:ext cx="2650837" cy="1169147"/>
            </a:xfrm>
            <a:prstGeom prst="rect">
              <a:avLst/>
            </a:prstGeom>
          </p:spPr>
        </p:pic>
        <p:sp>
          <p:nvSpPr>
            <p:cNvPr id="4" name="Rectangle 3"/>
            <p:cNvSpPr/>
            <p:nvPr/>
          </p:nvSpPr>
          <p:spPr>
            <a:xfrm rot="1820142">
              <a:off x="5173827" y="1283854"/>
              <a:ext cx="358754" cy="4802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3088" y="2281380"/>
            <a:ext cx="3092137" cy="2253185"/>
          </a:xfrm>
          <a:prstGeom prst="rect">
            <a:avLst/>
          </a:prstGeom>
        </p:spPr>
      </p:pic>
      <p:cxnSp>
        <p:nvCxnSpPr>
          <p:cNvPr id="9" name="Straight Arrow Connector 8"/>
          <p:cNvCxnSpPr/>
          <p:nvPr/>
        </p:nvCxnSpPr>
        <p:spPr>
          <a:xfrm flipH="1">
            <a:off x="6419273" y="1514764"/>
            <a:ext cx="960582" cy="1856509"/>
          </a:xfrm>
          <a:prstGeom prst="straightConnector1">
            <a:avLst/>
          </a:prstGeom>
          <a:ln w="38100">
            <a:solidFill>
              <a:srgbClr val="FF3943"/>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82011" y="2207643"/>
            <a:ext cx="1930399" cy="1200329"/>
          </a:xfrm>
          <a:prstGeom prst="rect">
            <a:avLst/>
          </a:prstGeom>
          <a:noFill/>
        </p:spPr>
        <p:txBody>
          <a:bodyPr wrap="square" rtlCol="0">
            <a:spAutoFit/>
          </a:bodyPr>
          <a:lstStyle/>
          <a:p>
            <a:pPr algn="ctr"/>
            <a:r>
              <a:rPr lang="en-US" sz="1800">
                <a:solidFill>
                  <a:srgbClr val="FF3943"/>
                </a:solidFill>
              </a:rPr>
              <a:t>This monitoring station is located inside this watershed</a:t>
            </a:r>
          </a:p>
        </p:txBody>
      </p:sp>
    </p:spTree>
    <p:extLst>
      <p:ext uri="{BB962C8B-B14F-4D97-AF65-F5344CB8AC3E}">
        <p14:creationId xmlns:p14="http://schemas.microsoft.com/office/powerpoint/2010/main" val="4017503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2" name="Google Shape;142;p19"/>
          <p:cNvSpPr/>
          <p:nvPr/>
        </p:nvSpPr>
        <p:spPr>
          <a:xfrm>
            <a:off x="39375" y="923636"/>
            <a:ext cx="4246447" cy="4128655"/>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9"/>
          <p:cNvSpPr txBox="1"/>
          <p:nvPr/>
        </p:nvSpPr>
        <p:spPr>
          <a:xfrm>
            <a:off x="109522" y="944506"/>
            <a:ext cx="4176300" cy="378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E69138"/>
                </a:solidFill>
              </a:rPr>
              <a:t>(1) Unique IDs</a:t>
            </a:r>
            <a:r>
              <a:rPr lang="en" sz="1800">
                <a:solidFill>
                  <a:srgbClr val="FFFFFF"/>
                </a:solidFill>
              </a:rPr>
              <a:t> – a persistent identifier unique to each dataset</a:t>
            </a:r>
            <a:endParaRPr sz="1800">
              <a:solidFill>
                <a:srgbClr val="FFFFFF"/>
              </a:solidFill>
            </a:endParaRPr>
          </a:p>
          <a:p>
            <a:pPr>
              <a:lnSpc>
                <a:spcPct val="115000"/>
              </a:lnSpc>
              <a:spcBef>
                <a:spcPts val="1600"/>
              </a:spcBef>
            </a:pPr>
            <a:endParaRPr lang="en-US" sz="1800">
              <a:solidFill>
                <a:srgbClr val="E69138"/>
              </a:solidFill>
            </a:endParaRPr>
          </a:p>
          <a:p>
            <a:pPr>
              <a:lnSpc>
                <a:spcPct val="115000"/>
              </a:lnSpc>
              <a:spcBef>
                <a:spcPts val="1600"/>
              </a:spcBef>
            </a:pPr>
            <a:r>
              <a:rPr lang="en-US" sz="1800">
                <a:solidFill>
                  <a:srgbClr val="E69138"/>
                </a:solidFill>
              </a:rPr>
              <a:t>(2) Locates Data</a:t>
            </a:r>
            <a:r>
              <a:rPr lang="en-US" sz="1800">
                <a:solidFill>
                  <a:srgbClr val="FFFFFF"/>
                </a:solidFill>
              </a:rPr>
              <a:t> – provides a stable landing page and redirects users to where data are currently hosted</a:t>
            </a:r>
          </a:p>
          <a:p>
            <a:pPr>
              <a:lnSpc>
                <a:spcPct val="115000"/>
              </a:lnSpc>
              <a:spcBef>
                <a:spcPts val="1600"/>
              </a:spcBef>
            </a:pPr>
            <a:endParaRPr lang="en-US" sz="1800">
              <a:solidFill>
                <a:srgbClr val="E69138"/>
              </a:solidFill>
            </a:endParaRPr>
          </a:p>
          <a:p>
            <a:pPr>
              <a:lnSpc>
                <a:spcPct val="115000"/>
              </a:lnSpc>
              <a:spcBef>
                <a:spcPts val="1600"/>
              </a:spcBef>
            </a:pPr>
            <a:r>
              <a:rPr lang="en-US" sz="1800">
                <a:solidFill>
                  <a:srgbClr val="E69138"/>
                </a:solidFill>
              </a:rPr>
              <a:t>(3) Links Data</a:t>
            </a:r>
            <a:r>
              <a:rPr lang="en-US" sz="1800">
                <a:solidFill>
                  <a:srgbClr val="FFFFFF"/>
                </a:solidFill>
              </a:rPr>
              <a:t> – enables data to be linked together based on geography and key words</a:t>
            </a:r>
          </a:p>
          <a:p>
            <a:pPr>
              <a:lnSpc>
                <a:spcPct val="115000"/>
              </a:lnSpc>
              <a:spcBef>
                <a:spcPts val="1600"/>
              </a:spcBef>
            </a:pPr>
            <a:endParaRPr lang="en-US" sz="1800">
              <a:solidFill>
                <a:srgbClr val="FFFFFF"/>
              </a:solidFill>
            </a:endParaRPr>
          </a:p>
          <a:p>
            <a:pPr>
              <a:lnSpc>
                <a:spcPct val="115000"/>
              </a:lnSpc>
              <a:spcBef>
                <a:spcPts val="1600"/>
              </a:spcBef>
            </a:pPr>
            <a:endParaRPr lang="en-US" sz="1800">
              <a:solidFill>
                <a:srgbClr val="FFFFFF"/>
              </a:solidFill>
            </a:endParaRPr>
          </a:p>
          <a:p>
            <a:pPr marL="0" lvl="0" indent="0" algn="l" rtl="0">
              <a:lnSpc>
                <a:spcPct val="115000"/>
              </a:lnSpc>
              <a:spcBef>
                <a:spcPts val="1600"/>
              </a:spcBef>
              <a:spcAft>
                <a:spcPts val="0"/>
              </a:spcAft>
              <a:buNone/>
            </a:pPr>
            <a:endParaRPr sz="1800">
              <a:solidFill>
                <a:srgbClr val="FFFFFF"/>
              </a:solidFill>
            </a:endParaRPr>
          </a:p>
        </p:txBody>
      </p:sp>
      <p:sp>
        <p:nvSpPr>
          <p:cNvPr id="10" name="Google Shape;76;p15"/>
          <p:cNvSpPr txBox="1"/>
          <p:nvPr/>
        </p:nvSpPr>
        <p:spPr>
          <a:xfrm>
            <a:off x="979055" y="35101"/>
            <a:ext cx="8044871"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rgbClr val="FFFFFF"/>
                </a:solidFill>
              </a:rPr>
              <a:t>Geoconnex Does 3 Things</a:t>
            </a:r>
            <a:endParaRPr sz="4700">
              <a:solidFill>
                <a:srgbClr val="FFFFFF"/>
              </a:solidFill>
            </a:endParaRPr>
          </a:p>
        </p:txBody>
      </p:sp>
      <p:grpSp>
        <p:nvGrpSpPr>
          <p:cNvPr id="5" name="Group 4"/>
          <p:cNvGrpSpPr/>
          <p:nvPr/>
        </p:nvGrpSpPr>
        <p:grpSpPr>
          <a:xfrm>
            <a:off x="5173827" y="923636"/>
            <a:ext cx="2702512" cy="1169147"/>
            <a:chOff x="5173827" y="923636"/>
            <a:chExt cx="2702512" cy="1169147"/>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25502" y="923636"/>
              <a:ext cx="2650837" cy="1169147"/>
            </a:xfrm>
            <a:prstGeom prst="rect">
              <a:avLst/>
            </a:prstGeom>
          </p:spPr>
        </p:pic>
        <p:sp>
          <p:nvSpPr>
            <p:cNvPr id="4" name="Rectangle 3"/>
            <p:cNvSpPr/>
            <p:nvPr/>
          </p:nvSpPr>
          <p:spPr>
            <a:xfrm rot="1820142">
              <a:off x="5173827" y="1283854"/>
              <a:ext cx="358754" cy="4802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3088" y="2281380"/>
            <a:ext cx="3092137" cy="2253185"/>
          </a:xfrm>
          <a:prstGeom prst="rect">
            <a:avLst/>
          </a:prstGeom>
        </p:spPr>
      </p:pic>
      <p:cxnSp>
        <p:nvCxnSpPr>
          <p:cNvPr id="9" name="Straight Arrow Connector 8"/>
          <p:cNvCxnSpPr/>
          <p:nvPr/>
        </p:nvCxnSpPr>
        <p:spPr>
          <a:xfrm flipH="1">
            <a:off x="6419273" y="1514764"/>
            <a:ext cx="960582" cy="1856509"/>
          </a:xfrm>
          <a:prstGeom prst="straightConnector1">
            <a:avLst/>
          </a:prstGeom>
          <a:ln w="38100">
            <a:solidFill>
              <a:srgbClr val="FF3943"/>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82011" y="2207643"/>
            <a:ext cx="1930399" cy="1200329"/>
          </a:xfrm>
          <a:prstGeom prst="rect">
            <a:avLst/>
          </a:prstGeom>
          <a:noFill/>
        </p:spPr>
        <p:txBody>
          <a:bodyPr wrap="square" rtlCol="0">
            <a:spAutoFit/>
          </a:bodyPr>
          <a:lstStyle/>
          <a:p>
            <a:pPr algn="ctr"/>
            <a:r>
              <a:rPr lang="en-US" sz="1800">
                <a:solidFill>
                  <a:srgbClr val="FF3943"/>
                </a:solidFill>
              </a:rPr>
              <a:t>This monitoring station is located inside this watershed</a:t>
            </a:r>
          </a:p>
        </p:txBody>
      </p:sp>
      <p:pic>
        <p:nvPicPr>
          <p:cNvPr id="4102" name="Picture 6" descr="Location, pin icon"/>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1147" y="2835705"/>
            <a:ext cx="535567" cy="5355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Location, pin icon"/>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05860" y="3587577"/>
            <a:ext cx="535567" cy="5355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ocation, pin icon"/>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14514" y="3319794"/>
            <a:ext cx="535567" cy="5355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985626" y="4312977"/>
            <a:ext cx="1973647" cy="646331"/>
          </a:xfrm>
          <a:prstGeom prst="rect">
            <a:avLst/>
          </a:prstGeom>
          <a:noFill/>
        </p:spPr>
        <p:txBody>
          <a:bodyPr wrap="square" rtlCol="0">
            <a:spAutoFit/>
          </a:bodyPr>
          <a:lstStyle/>
          <a:p>
            <a:r>
              <a:rPr lang="en-US" sz="1800">
                <a:solidFill>
                  <a:schemeClr val="accent4"/>
                </a:solidFill>
              </a:rPr>
              <a:t>And so are all of </a:t>
            </a:r>
          </a:p>
          <a:p>
            <a:r>
              <a:rPr lang="en-US" sz="1800">
                <a:solidFill>
                  <a:schemeClr val="accent4"/>
                </a:solidFill>
              </a:rPr>
              <a:t>these sites…</a:t>
            </a:r>
          </a:p>
        </p:txBody>
      </p:sp>
      <p:pic>
        <p:nvPicPr>
          <p:cNvPr id="20" name="Picture 6" descr="Location, pin icon"/>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94822" y="3989784"/>
            <a:ext cx="535567" cy="53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102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pic>
        <p:nvPicPr>
          <p:cNvPr id="19" name="Picture 1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2136" y="860374"/>
            <a:ext cx="2592266" cy="1888938"/>
          </a:xfrm>
          <a:prstGeom prst="rect">
            <a:avLst/>
          </a:prstGeom>
        </p:spPr>
      </p:pic>
      <p:pic>
        <p:nvPicPr>
          <p:cNvPr id="21" name="Picture 6" descr="Bucket Icons - Download Free Vector Icons | Noun Project"/>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584242" y="1510825"/>
            <a:ext cx="1132657" cy="1132657"/>
          </a:xfrm>
          <a:prstGeom prst="rect">
            <a:avLst/>
          </a:prstGeom>
          <a:noFill/>
          <a:extLst>
            <a:ext uri="{909E8E84-426E-40DD-AFC4-6F175D3DCCD1}">
              <a14:hiddenFill xmlns:a14="http://schemas.microsoft.com/office/drawing/2010/main">
                <a:solidFill>
                  <a:srgbClr val="FFFFFF"/>
                </a:solidFill>
              </a14:hiddenFill>
            </a:ext>
          </a:extLst>
        </p:spPr>
      </p:pic>
      <p:sp>
        <p:nvSpPr>
          <p:cNvPr id="142" name="Google Shape;142;p19"/>
          <p:cNvSpPr/>
          <p:nvPr/>
        </p:nvSpPr>
        <p:spPr>
          <a:xfrm>
            <a:off x="39375" y="923636"/>
            <a:ext cx="4246447" cy="4128655"/>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9"/>
          <p:cNvSpPr txBox="1"/>
          <p:nvPr/>
        </p:nvSpPr>
        <p:spPr>
          <a:xfrm>
            <a:off x="109522" y="944506"/>
            <a:ext cx="4176300" cy="378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E69138"/>
                </a:solidFill>
              </a:rPr>
              <a:t>(1) Unique IDs</a:t>
            </a:r>
            <a:r>
              <a:rPr lang="en" sz="1800">
                <a:solidFill>
                  <a:srgbClr val="FFFFFF"/>
                </a:solidFill>
              </a:rPr>
              <a:t> – a persistent identifier unique to each dataset</a:t>
            </a:r>
            <a:endParaRPr sz="1800">
              <a:solidFill>
                <a:srgbClr val="FFFFFF"/>
              </a:solidFill>
            </a:endParaRPr>
          </a:p>
          <a:p>
            <a:pPr>
              <a:lnSpc>
                <a:spcPct val="115000"/>
              </a:lnSpc>
              <a:spcBef>
                <a:spcPts val="1600"/>
              </a:spcBef>
            </a:pPr>
            <a:endParaRPr lang="en-US" sz="1800">
              <a:solidFill>
                <a:srgbClr val="E69138"/>
              </a:solidFill>
            </a:endParaRPr>
          </a:p>
          <a:p>
            <a:pPr>
              <a:lnSpc>
                <a:spcPct val="115000"/>
              </a:lnSpc>
              <a:spcBef>
                <a:spcPts val="1600"/>
              </a:spcBef>
            </a:pPr>
            <a:r>
              <a:rPr lang="en-US" sz="1800">
                <a:solidFill>
                  <a:srgbClr val="E69138"/>
                </a:solidFill>
              </a:rPr>
              <a:t>(2) Locates Data</a:t>
            </a:r>
            <a:r>
              <a:rPr lang="en-US" sz="1800">
                <a:solidFill>
                  <a:srgbClr val="FFFFFF"/>
                </a:solidFill>
              </a:rPr>
              <a:t> – provides a stable landing page and redirects users to where data are currently hosted</a:t>
            </a:r>
          </a:p>
          <a:p>
            <a:pPr>
              <a:lnSpc>
                <a:spcPct val="115000"/>
              </a:lnSpc>
              <a:spcBef>
                <a:spcPts val="1600"/>
              </a:spcBef>
            </a:pPr>
            <a:endParaRPr lang="en-US" sz="1800">
              <a:solidFill>
                <a:srgbClr val="E69138"/>
              </a:solidFill>
            </a:endParaRPr>
          </a:p>
          <a:p>
            <a:pPr>
              <a:lnSpc>
                <a:spcPct val="115000"/>
              </a:lnSpc>
              <a:spcBef>
                <a:spcPts val="1600"/>
              </a:spcBef>
            </a:pPr>
            <a:r>
              <a:rPr lang="en-US" sz="1800">
                <a:solidFill>
                  <a:srgbClr val="E69138"/>
                </a:solidFill>
              </a:rPr>
              <a:t>(3) Links Data</a:t>
            </a:r>
            <a:r>
              <a:rPr lang="en-US" sz="1800">
                <a:solidFill>
                  <a:srgbClr val="FFFFFF"/>
                </a:solidFill>
              </a:rPr>
              <a:t> – enables data to be linked together based on geography and key words</a:t>
            </a:r>
          </a:p>
          <a:p>
            <a:pPr>
              <a:lnSpc>
                <a:spcPct val="115000"/>
              </a:lnSpc>
              <a:spcBef>
                <a:spcPts val="1600"/>
              </a:spcBef>
            </a:pPr>
            <a:endParaRPr lang="en-US" sz="1800">
              <a:solidFill>
                <a:srgbClr val="FFFFFF"/>
              </a:solidFill>
            </a:endParaRPr>
          </a:p>
          <a:p>
            <a:pPr>
              <a:lnSpc>
                <a:spcPct val="115000"/>
              </a:lnSpc>
              <a:spcBef>
                <a:spcPts val="1600"/>
              </a:spcBef>
            </a:pPr>
            <a:endParaRPr lang="en-US" sz="1800">
              <a:solidFill>
                <a:srgbClr val="FFFFFF"/>
              </a:solidFill>
            </a:endParaRPr>
          </a:p>
          <a:p>
            <a:pPr marL="0" lvl="0" indent="0" algn="l" rtl="0">
              <a:lnSpc>
                <a:spcPct val="115000"/>
              </a:lnSpc>
              <a:spcBef>
                <a:spcPts val="1600"/>
              </a:spcBef>
              <a:spcAft>
                <a:spcPts val="0"/>
              </a:spcAft>
              <a:buNone/>
            </a:pPr>
            <a:endParaRPr sz="1800">
              <a:solidFill>
                <a:srgbClr val="FFFFFF"/>
              </a:solidFill>
            </a:endParaRPr>
          </a:p>
        </p:txBody>
      </p:sp>
      <p:sp>
        <p:nvSpPr>
          <p:cNvPr id="10" name="Google Shape;76;p15"/>
          <p:cNvSpPr txBox="1"/>
          <p:nvPr/>
        </p:nvSpPr>
        <p:spPr>
          <a:xfrm>
            <a:off x="979055" y="35101"/>
            <a:ext cx="8044871"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rgbClr val="FFFFFF"/>
                </a:solidFill>
              </a:rPr>
              <a:t>Geoconnex Does 3 Things</a:t>
            </a:r>
            <a:endParaRPr sz="4700">
              <a:solidFill>
                <a:srgbClr val="FFFFFF"/>
              </a:solidFill>
            </a:endParaRPr>
          </a:p>
        </p:txBody>
      </p:sp>
      <p:sp>
        <p:nvSpPr>
          <p:cNvPr id="11" name="TextBox 10"/>
          <p:cNvSpPr txBox="1"/>
          <p:nvPr/>
        </p:nvSpPr>
        <p:spPr>
          <a:xfrm>
            <a:off x="4627419" y="3221870"/>
            <a:ext cx="4221018" cy="1477328"/>
          </a:xfrm>
          <a:prstGeom prst="rect">
            <a:avLst/>
          </a:prstGeom>
          <a:noFill/>
        </p:spPr>
        <p:txBody>
          <a:bodyPr wrap="square" rtlCol="0">
            <a:spAutoFit/>
          </a:bodyPr>
          <a:lstStyle/>
          <a:p>
            <a:pPr algn="ctr"/>
            <a:r>
              <a:rPr lang="en-US" sz="1800">
                <a:solidFill>
                  <a:srgbClr val="FF3943"/>
                </a:solidFill>
              </a:rPr>
              <a:t>Are data located </a:t>
            </a:r>
            <a:r>
              <a:rPr lang="en-US" sz="1800" b="1">
                <a:solidFill>
                  <a:srgbClr val="FF3943"/>
                </a:solidFill>
              </a:rPr>
              <a:t>WITHIN</a:t>
            </a:r>
            <a:r>
              <a:rPr lang="en-US" sz="1800">
                <a:solidFill>
                  <a:srgbClr val="FF3943"/>
                </a:solidFill>
              </a:rPr>
              <a:t> a watershed (aquifer, city, county, service area…)?</a:t>
            </a:r>
          </a:p>
          <a:p>
            <a:pPr algn="ctr"/>
            <a:endParaRPr lang="en-US" sz="1800">
              <a:solidFill>
                <a:srgbClr val="FF3943"/>
              </a:solidFill>
            </a:endParaRPr>
          </a:p>
          <a:p>
            <a:pPr algn="ctr"/>
            <a:r>
              <a:rPr lang="en-US" sz="1800">
                <a:solidFill>
                  <a:srgbClr val="FF3943"/>
                </a:solidFill>
              </a:rPr>
              <a:t>Does a  watershed </a:t>
            </a:r>
            <a:r>
              <a:rPr lang="en-US" sz="1800" b="1">
                <a:solidFill>
                  <a:srgbClr val="FF3943"/>
                </a:solidFill>
              </a:rPr>
              <a:t>CONTAIN</a:t>
            </a:r>
            <a:r>
              <a:rPr lang="en-US" sz="1800">
                <a:solidFill>
                  <a:srgbClr val="FF3943"/>
                </a:solidFill>
              </a:rPr>
              <a:t> a stream gauge, well, water intake, etc.</a:t>
            </a:r>
          </a:p>
        </p:txBody>
      </p:sp>
      <p:pic>
        <p:nvPicPr>
          <p:cNvPr id="4102" name="Picture 6" descr="Location, pin icon"/>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38076" y="1537059"/>
            <a:ext cx="535567" cy="5355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Location, pin icon"/>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62558" y="1269275"/>
            <a:ext cx="535567" cy="5355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ocation, pin icon"/>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59255" y="2026325"/>
            <a:ext cx="535567" cy="5355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Location, pin icon"/>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0570" y="1243041"/>
            <a:ext cx="535567" cy="53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2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2" name="Google Shape;142;p19"/>
          <p:cNvSpPr/>
          <p:nvPr/>
        </p:nvSpPr>
        <p:spPr>
          <a:xfrm>
            <a:off x="39375" y="1017650"/>
            <a:ext cx="4625700" cy="3966000"/>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9"/>
          <p:cNvSpPr txBox="1"/>
          <p:nvPr/>
        </p:nvSpPr>
        <p:spPr>
          <a:xfrm>
            <a:off x="625918" y="1182377"/>
            <a:ext cx="4235286" cy="364824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dirty="0">
                <a:solidFill>
                  <a:srgbClr val="E69138"/>
                </a:solidFill>
              </a:rPr>
              <a:t>Locations</a:t>
            </a:r>
            <a:r>
              <a:rPr lang="en" sz="1800" dirty="0">
                <a:solidFill>
                  <a:srgbClr val="FFFFFF"/>
                </a:solidFill>
              </a:rPr>
              <a:t> (e.g. stream gages, wells, </a:t>
            </a:r>
          </a:p>
          <a:p>
            <a:pPr marL="0" lvl="0" indent="0" algn="l" rtl="0">
              <a:lnSpc>
                <a:spcPct val="115000"/>
              </a:lnSpc>
              <a:spcBef>
                <a:spcPts val="0"/>
              </a:spcBef>
              <a:spcAft>
                <a:spcPts val="0"/>
              </a:spcAft>
              <a:buNone/>
            </a:pPr>
            <a:r>
              <a:rPr lang="en" sz="1800" dirty="0">
                <a:solidFill>
                  <a:srgbClr val="FFFFFF"/>
                </a:solidFill>
              </a:rPr>
              <a:t>dam locations)</a:t>
            </a:r>
          </a:p>
          <a:p>
            <a:pPr marL="0" lvl="0" indent="0" algn="l" rtl="0">
              <a:lnSpc>
                <a:spcPct val="115000"/>
              </a:lnSpc>
              <a:spcBef>
                <a:spcPts val="0"/>
              </a:spcBef>
              <a:spcAft>
                <a:spcPts val="0"/>
              </a:spcAft>
              <a:buNone/>
            </a:pPr>
            <a:endParaRPr lang="en-US" sz="1800" dirty="0">
              <a:solidFill>
                <a:srgbClr val="FFFFFF"/>
              </a:solidFill>
            </a:endParaRPr>
          </a:p>
          <a:p>
            <a:pPr marL="0" lvl="0" indent="0" algn="l" rtl="0">
              <a:lnSpc>
                <a:spcPct val="115000"/>
              </a:lnSpc>
              <a:spcBef>
                <a:spcPts val="0"/>
              </a:spcBef>
              <a:spcAft>
                <a:spcPts val="0"/>
              </a:spcAft>
              <a:buNone/>
            </a:pPr>
            <a:endParaRPr lang="en-US" sz="1800" dirty="0">
              <a:solidFill>
                <a:srgbClr val="FFFFFF"/>
              </a:solidFill>
            </a:endParaRPr>
          </a:p>
          <a:p>
            <a:pPr lvl="0">
              <a:lnSpc>
                <a:spcPct val="115000"/>
              </a:lnSpc>
            </a:pPr>
            <a:r>
              <a:rPr lang="en" sz="1800" dirty="0">
                <a:solidFill>
                  <a:srgbClr val="E69138"/>
                </a:solidFill>
              </a:rPr>
              <a:t>Features of Interest</a:t>
            </a:r>
            <a:r>
              <a:rPr lang="en" sz="1800" dirty="0">
                <a:solidFill>
                  <a:srgbClr val="FFFFFF"/>
                </a:solidFill>
              </a:rPr>
              <a:t> (e.g. public water </a:t>
            </a:r>
          </a:p>
          <a:p>
            <a:pPr lvl="0">
              <a:lnSpc>
                <a:spcPct val="115000"/>
              </a:lnSpc>
            </a:pPr>
            <a:r>
              <a:rPr lang="en" sz="1800" dirty="0">
                <a:solidFill>
                  <a:srgbClr val="FFFFFF"/>
                </a:solidFill>
              </a:rPr>
              <a:t>systems, lakes)</a:t>
            </a:r>
          </a:p>
          <a:p>
            <a:pPr lvl="0">
              <a:lnSpc>
                <a:spcPct val="115000"/>
              </a:lnSpc>
            </a:pPr>
            <a:endParaRPr lang="en" sz="1800" dirty="0">
              <a:solidFill>
                <a:srgbClr val="FFFFFF"/>
              </a:solidFill>
            </a:endParaRPr>
          </a:p>
          <a:p>
            <a:pPr lvl="0">
              <a:lnSpc>
                <a:spcPct val="115000"/>
              </a:lnSpc>
            </a:pPr>
            <a:endParaRPr lang="en-US" sz="1800" dirty="0">
              <a:solidFill>
                <a:srgbClr val="FFFFFF"/>
              </a:solidFill>
            </a:endParaRPr>
          </a:p>
          <a:p>
            <a:pPr marL="0" lvl="0" indent="0" algn="l" rtl="0">
              <a:lnSpc>
                <a:spcPct val="115000"/>
              </a:lnSpc>
              <a:spcBef>
                <a:spcPts val="1600"/>
              </a:spcBef>
              <a:spcAft>
                <a:spcPts val="1600"/>
              </a:spcAft>
              <a:buNone/>
            </a:pPr>
            <a:r>
              <a:rPr lang="en" sz="1800" dirty="0">
                <a:solidFill>
                  <a:srgbClr val="E69138"/>
                </a:solidFill>
              </a:rPr>
              <a:t>Cataloging Features</a:t>
            </a:r>
            <a:r>
              <a:rPr lang="en" sz="1800" dirty="0">
                <a:solidFill>
                  <a:srgbClr val="FFFFFF"/>
                </a:solidFill>
              </a:rPr>
              <a:t> (e.g. HUC boundaries, administrative boundaries) </a:t>
            </a:r>
            <a:endParaRPr sz="1800" dirty="0">
              <a:solidFill>
                <a:srgbClr val="FFFFFF"/>
              </a:solidFill>
            </a:endParaRPr>
          </a:p>
        </p:txBody>
      </p:sp>
      <p:sp>
        <p:nvSpPr>
          <p:cNvPr id="14" name="Google Shape;76;p15"/>
          <p:cNvSpPr txBox="1"/>
          <p:nvPr/>
        </p:nvSpPr>
        <p:spPr>
          <a:xfrm>
            <a:off x="1" y="35101"/>
            <a:ext cx="9023926" cy="901381"/>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700">
                <a:solidFill>
                  <a:srgbClr val="FFFFFF"/>
                </a:solidFill>
              </a:rPr>
              <a:t>Finding Linked Data</a:t>
            </a:r>
            <a:endParaRPr sz="4700">
              <a:solidFill>
                <a:srgbClr val="FFFFFF"/>
              </a:solidFill>
            </a:endParaRPr>
          </a:p>
        </p:txBody>
      </p:sp>
      <p:pic>
        <p:nvPicPr>
          <p:cNvPr id="16" name="Picture 6" descr="Bucket Icons - Download Free Vector Icons | Noun Project"/>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00542" y="4032671"/>
            <a:ext cx="596553" cy="596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ocation, pin icon"/>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1135" y="1308435"/>
            <a:ext cx="501892" cy="5018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Location, pin icon"/>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876" y="3846217"/>
            <a:ext cx="354196" cy="354196"/>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179;p21"/>
          <p:cNvSpPr txBox="1"/>
          <p:nvPr/>
        </p:nvSpPr>
        <p:spPr>
          <a:xfrm>
            <a:off x="5676535" y="2730579"/>
            <a:ext cx="2918755" cy="46455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3943"/>
                </a:solidFill>
              </a:rPr>
              <a:t>selfie:within/contains</a:t>
            </a:r>
            <a:endParaRPr sz="1600">
              <a:solidFill>
                <a:srgbClr val="FF3943"/>
              </a:solidFill>
            </a:endParaRPr>
          </a:p>
        </p:txBody>
      </p:sp>
      <p:sp>
        <p:nvSpPr>
          <p:cNvPr id="3" name="TextBox 2"/>
          <p:cNvSpPr txBox="1"/>
          <p:nvPr/>
        </p:nvSpPr>
        <p:spPr>
          <a:xfrm>
            <a:off x="5447747" y="1246135"/>
            <a:ext cx="3626174" cy="830997"/>
          </a:xfrm>
          <a:prstGeom prst="rect">
            <a:avLst/>
          </a:prstGeom>
          <a:noFill/>
        </p:spPr>
        <p:txBody>
          <a:bodyPr wrap="square" rtlCol="0">
            <a:spAutoFit/>
          </a:bodyPr>
          <a:lstStyle/>
          <a:p>
            <a:r>
              <a:rPr lang="en-US" sz="1600">
                <a:solidFill>
                  <a:schemeClr val="bg1"/>
                </a:solidFill>
              </a:rPr>
              <a:t>The metadata contains information about how data intersects a container </a:t>
            </a:r>
          </a:p>
          <a:p>
            <a:r>
              <a:rPr lang="en-US" sz="1600">
                <a:solidFill>
                  <a:schemeClr val="bg1"/>
                </a:solidFill>
              </a:rPr>
              <a:t>(“cataloging features”)</a:t>
            </a:r>
          </a:p>
        </p:txBody>
      </p:sp>
      <p:sp>
        <p:nvSpPr>
          <p:cNvPr id="23" name="Curved Down Arrow 22"/>
          <p:cNvSpPr/>
          <p:nvPr/>
        </p:nvSpPr>
        <p:spPr>
          <a:xfrm rot="5400000">
            <a:off x="3610875" y="2493277"/>
            <a:ext cx="3031771" cy="848587"/>
          </a:xfrm>
          <a:prstGeom prst="curvedDownArrow">
            <a:avLst>
              <a:gd name="adj1" fmla="val 20372"/>
              <a:gd name="adj2" fmla="val 78710"/>
              <a:gd name="adj3" fmla="val 31021"/>
            </a:avLst>
          </a:prstGeom>
          <a:solidFill>
            <a:srgbClr val="FF394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1" name="Picture 6" descr="Bucket Icons - Download Free Vector Icons | Noun Project"/>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89321" y="2673596"/>
            <a:ext cx="428811" cy="4288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Location, pin icon"/>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025" y="2467672"/>
            <a:ext cx="476411" cy="476411"/>
          </a:xfrm>
          <a:prstGeom prst="rect">
            <a:avLst/>
          </a:prstGeom>
          <a:noFill/>
          <a:extLst>
            <a:ext uri="{909E8E84-426E-40DD-AFC4-6F175D3DCCD1}">
              <a14:hiddenFill xmlns:a14="http://schemas.microsoft.com/office/drawing/2010/main">
                <a:solidFill>
                  <a:srgbClr val="FFFFFF"/>
                </a:solidFill>
              </a14:hiddenFill>
            </a:ext>
          </a:extLst>
        </p:spPr>
      </p:pic>
      <p:sp>
        <p:nvSpPr>
          <p:cNvPr id="33" name="Curved Down Arrow 32"/>
          <p:cNvSpPr/>
          <p:nvPr/>
        </p:nvSpPr>
        <p:spPr>
          <a:xfrm rot="5400000">
            <a:off x="4079747" y="3161347"/>
            <a:ext cx="1814948" cy="595329"/>
          </a:xfrm>
          <a:prstGeom prst="curvedDownArrow">
            <a:avLst>
              <a:gd name="adj1" fmla="val 25000"/>
              <a:gd name="adj2" fmla="val 87534"/>
              <a:gd name="adj3" fmla="val 45170"/>
            </a:avLst>
          </a:prstGeom>
          <a:solidFill>
            <a:srgbClr val="FF394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6607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7" name="Rectangle 16"/>
          <p:cNvSpPr/>
          <p:nvPr/>
        </p:nvSpPr>
        <p:spPr>
          <a:xfrm>
            <a:off x="4416152" y="4386141"/>
            <a:ext cx="2384919" cy="47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l="-1" r="55037" b="10465"/>
          <a:stretch/>
        </p:blipFill>
        <p:spPr>
          <a:xfrm>
            <a:off x="6782599" y="4444837"/>
            <a:ext cx="1414795" cy="421388"/>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65364" t="240" r="292" b="-329"/>
          <a:stretch/>
        </p:blipFill>
        <p:spPr>
          <a:xfrm>
            <a:off x="7934036" y="4396509"/>
            <a:ext cx="1080656" cy="471056"/>
          </a:xfrm>
          <a:prstGeom prst="rect">
            <a:avLst/>
          </a:prstGeom>
        </p:spPr>
      </p:pic>
      <p:pic>
        <p:nvPicPr>
          <p:cNvPr id="22" name="Google Shape;213;p23"/>
          <p:cNvPicPr preferRelativeResize="0"/>
          <p:nvPr/>
        </p:nvPicPr>
        <p:blipFill>
          <a:blip r:embed="rId4">
            <a:alphaModFix/>
          </a:blip>
          <a:stretch>
            <a:fillRect/>
          </a:stretch>
        </p:blipFill>
        <p:spPr>
          <a:xfrm>
            <a:off x="4416152" y="833663"/>
            <a:ext cx="4659004" cy="3634617"/>
          </a:xfrm>
          <a:prstGeom prst="rect">
            <a:avLst/>
          </a:prstGeom>
          <a:noFill/>
          <a:ln>
            <a:noFill/>
          </a:ln>
        </p:spPr>
      </p:pic>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 name="Google Shape;76;p15"/>
          <p:cNvSpPr txBox="1"/>
          <p:nvPr/>
        </p:nvSpPr>
        <p:spPr>
          <a:xfrm>
            <a:off x="1" y="25865"/>
            <a:ext cx="9023926" cy="872049"/>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700">
                <a:solidFill>
                  <a:srgbClr val="FFFFFF"/>
                </a:solidFill>
              </a:rPr>
              <a:t>Finding Linked Data</a:t>
            </a:r>
            <a:endParaRPr sz="4700">
              <a:solidFill>
                <a:srgbClr val="FFFFFF"/>
              </a:solidFill>
            </a:endParaRPr>
          </a:p>
        </p:txBody>
      </p:sp>
      <p:sp>
        <p:nvSpPr>
          <p:cNvPr id="18" name="Oval 17"/>
          <p:cNvSpPr/>
          <p:nvPr/>
        </p:nvSpPr>
        <p:spPr>
          <a:xfrm>
            <a:off x="6801071" y="4395376"/>
            <a:ext cx="2342929" cy="56056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42;p19"/>
          <p:cNvSpPr/>
          <p:nvPr/>
        </p:nvSpPr>
        <p:spPr>
          <a:xfrm>
            <a:off x="39375" y="1017650"/>
            <a:ext cx="4285622" cy="3674423"/>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2" name="Google Shape;148;p19"/>
          <p:cNvSpPr txBox="1"/>
          <p:nvPr/>
        </p:nvSpPr>
        <p:spPr>
          <a:xfrm>
            <a:off x="819875" y="1385575"/>
            <a:ext cx="2428116" cy="2320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 name="Google Shape;149;p19"/>
          <p:cNvSpPr txBox="1"/>
          <p:nvPr/>
        </p:nvSpPr>
        <p:spPr>
          <a:xfrm>
            <a:off x="625919" y="1182377"/>
            <a:ext cx="3660926" cy="33800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E69138"/>
                </a:solidFill>
              </a:rPr>
              <a:t>Locations</a:t>
            </a:r>
            <a:r>
              <a:rPr lang="en" sz="1800">
                <a:solidFill>
                  <a:srgbClr val="FFFFFF"/>
                </a:solidFill>
              </a:rPr>
              <a:t> (e.g. stream gages, wells, dam locations)</a:t>
            </a:r>
          </a:p>
          <a:p>
            <a:pPr marL="0" lvl="0" indent="0" algn="l" rtl="0">
              <a:lnSpc>
                <a:spcPct val="115000"/>
              </a:lnSpc>
              <a:spcBef>
                <a:spcPts val="0"/>
              </a:spcBef>
              <a:spcAft>
                <a:spcPts val="0"/>
              </a:spcAft>
              <a:buNone/>
            </a:pPr>
            <a:endParaRPr lang="en-US" sz="1800">
              <a:solidFill>
                <a:srgbClr val="FFFFFF"/>
              </a:solidFill>
            </a:endParaRPr>
          </a:p>
          <a:p>
            <a:pPr marL="0" lvl="0" indent="0" algn="l" rtl="0">
              <a:lnSpc>
                <a:spcPct val="115000"/>
              </a:lnSpc>
              <a:spcBef>
                <a:spcPts val="0"/>
              </a:spcBef>
              <a:spcAft>
                <a:spcPts val="0"/>
              </a:spcAft>
              <a:buNone/>
            </a:pPr>
            <a:endParaRPr lang="en-US" sz="1800">
              <a:solidFill>
                <a:srgbClr val="FFFFFF"/>
              </a:solidFill>
            </a:endParaRPr>
          </a:p>
          <a:p>
            <a:pPr lvl="0">
              <a:lnSpc>
                <a:spcPct val="115000"/>
              </a:lnSpc>
            </a:pPr>
            <a:r>
              <a:rPr lang="en" sz="1800">
                <a:solidFill>
                  <a:srgbClr val="E69138"/>
                </a:solidFill>
              </a:rPr>
              <a:t>Features of Interest</a:t>
            </a:r>
            <a:r>
              <a:rPr lang="en" sz="1800">
                <a:solidFill>
                  <a:srgbClr val="FFFFFF"/>
                </a:solidFill>
              </a:rPr>
              <a:t> (e.g. public water systems, lakes)</a:t>
            </a:r>
          </a:p>
          <a:p>
            <a:pPr lvl="0">
              <a:lnSpc>
                <a:spcPct val="115000"/>
              </a:lnSpc>
            </a:pPr>
            <a:endParaRPr lang="en" sz="1800">
              <a:solidFill>
                <a:srgbClr val="FFFFFF"/>
              </a:solidFill>
            </a:endParaRPr>
          </a:p>
          <a:p>
            <a:pPr lvl="0">
              <a:lnSpc>
                <a:spcPct val="115000"/>
              </a:lnSpc>
            </a:pPr>
            <a:endParaRPr lang="en-US" sz="1800">
              <a:solidFill>
                <a:srgbClr val="FFFFFF"/>
              </a:solidFill>
            </a:endParaRPr>
          </a:p>
          <a:p>
            <a:pPr marL="0" lvl="0" indent="0" algn="l" rtl="0">
              <a:lnSpc>
                <a:spcPct val="115000"/>
              </a:lnSpc>
              <a:spcBef>
                <a:spcPts val="1600"/>
              </a:spcBef>
              <a:spcAft>
                <a:spcPts val="1600"/>
              </a:spcAft>
              <a:buNone/>
            </a:pPr>
            <a:r>
              <a:rPr lang="en" sz="1800">
                <a:solidFill>
                  <a:srgbClr val="E69138"/>
                </a:solidFill>
              </a:rPr>
              <a:t>Cataloging Features</a:t>
            </a:r>
            <a:r>
              <a:rPr lang="en" sz="1800">
                <a:solidFill>
                  <a:srgbClr val="FFFFFF"/>
                </a:solidFill>
              </a:rPr>
              <a:t> (e.g. HUC boundaries, admin boundaries) </a:t>
            </a:r>
            <a:endParaRPr sz="1800">
              <a:solidFill>
                <a:srgbClr val="FFFFFF"/>
              </a:solidFill>
            </a:endParaRPr>
          </a:p>
        </p:txBody>
      </p:sp>
      <p:pic>
        <p:nvPicPr>
          <p:cNvPr id="14" name="Picture 6" descr="Bucket Icons - Download Free Vector Icons | Noun Project"/>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00541" y="4032671"/>
            <a:ext cx="552695" cy="5526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ocation, pin icon"/>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1135" y="1308435"/>
            <a:ext cx="464993" cy="4649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Location, pin icon"/>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876" y="3846217"/>
            <a:ext cx="328156" cy="3281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Bucket Icons - Download Free Vector Icons | Noun Project"/>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89320" y="2673596"/>
            <a:ext cx="397285" cy="3972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Location, pin icon"/>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026" y="2467673"/>
            <a:ext cx="441386" cy="441386"/>
          </a:xfrm>
          <a:prstGeom prst="rect">
            <a:avLst/>
          </a:prstGeom>
          <a:noFill/>
          <a:extLst>
            <a:ext uri="{909E8E84-426E-40DD-AFC4-6F175D3DCCD1}">
              <a14:hiddenFill xmlns:a14="http://schemas.microsoft.com/office/drawing/2010/main">
                <a:solidFill>
                  <a:srgbClr val="FFFFFF"/>
                </a:solidFill>
              </a14:hiddenFill>
            </a:ext>
          </a:extLst>
        </p:spPr>
      </p:pic>
      <p:sp>
        <p:nvSpPr>
          <p:cNvPr id="21" name="Curved Down Arrow 20"/>
          <p:cNvSpPr/>
          <p:nvPr/>
        </p:nvSpPr>
        <p:spPr>
          <a:xfrm rot="5400000">
            <a:off x="3372751" y="3187238"/>
            <a:ext cx="1681517" cy="551562"/>
          </a:xfrm>
          <a:prstGeom prst="curvedDownArrow">
            <a:avLst>
              <a:gd name="adj1" fmla="val 25000"/>
              <a:gd name="adj2" fmla="val 87534"/>
              <a:gd name="adj3" fmla="val 45170"/>
            </a:avLst>
          </a:prstGeom>
          <a:solidFill>
            <a:srgbClr val="FF394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7299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7" name="Rectangle 16"/>
          <p:cNvSpPr/>
          <p:nvPr/>
        </p:nvSpPr>
        <p:spPr>
          <a:xfrm>
            <a:off x="4416152" y="4386141"/>
            <a:ext cx="2384919" cy="47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l="-1" r="55037" b="10465"/>
          <a:stretch/>
        </p:blipFill>
        <p:spPr>
          <a:xfrm>
            <a:off x="6782599" y="4444837"/>
            <a:ext cx="1414795" cy="421388"/>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65364" t="240" r="292" b="-329"/>
          <a:stretch/>
        </p:blipFill>
        <p:spPr>
          <a:xfrm>
            <a:off x="7934036" y="4396509"/>
            <a:ext cx="1080656" cy="471056"/>
          </a:xfrm>
          <a:prstGeom prst="rect">
            <a:avLst/>
          </a:prstGeom>
        </p:spPr>
      </p:pic>
      <p:pic>
        <p:nvPicPr>
          <p:cNvPr id="22" name="Google Shape;213;p23"/>
          <p:cNvPicPr preferRelativeResize="0"/>
          <p:nvPr/>
        </p:nvPicPr>
        <p:blipFill>
          <a:blip r:embed="rId4">
            <a:alphaModFix/>
          </a:blip>
          <a:stretch>
            <a:fillRect/>
          </a:stretch>
        </p:blipFill>
        <p:spPr>
          <a:xfrm>
            <a:off x="4416152" y="833663"/>
            <a:ext cx="4659004" cy="3634617"/>
          </a:xfrm>
          <a:prstGeom prst="rect">
            <a:avLst/>
          </a:prstGeom>
          <a:noFill/>
          <a:ln>
            <a:noFill/>
          </a:ln>
        </p:spPr>
      </p:pic>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 name="Google Shape;76;p15"/>
          <p:cNvSpPr txBox="1"/>
          <p:nvPr/>
        </p:nvSpPr>
        <p:spPr>
          <a:xfrm>
            <a:off x="979055" y="35101"/>
            <a:ext cx="8044871"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lvl="0" algn="ctr"/>
            <a:r>
              <a:rPr lang="en-US" sz="4700">
                <a:solidFill>
                  <a:srgbClr val="FFFFFF"/>
                </a:solidFill>
              </a:rPr>
              <a:t>Finding Linked Data</a:t>
            </a:r>
          </a:p>
        </p:txBody>
      </p:sp>
      <p:sp>
        <p:nvSpPr>
          <p:cNvPr id="18" name="Oval 17"/>
          <p:cNvSpPr/>
          <p:nvPr/>
        </p:nvSpPr>
        <p:spPr>
          <a:xfrm>
            <a:off x="6801071" y="4395376"/>
            <a:ext cx="2342929" cy="56056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14;p23"/>
          <p:cNvPicPr preferRelativeResize="0"/>
          <p:nvPr/>
        </p:nvPicPr>
        <p:blipFill>
          <a:blip r:embed="rId5">
            <a:alphaModFix/>
          </a:blip>
          <a:stretch>
            <a:fillRect/>
          </a:stretch>
        </p:blipFill>
        <p:spPr>
          <a:xfrm>
            <a:off x="4371568" y="1134001"/>
            <a:ext cx="4774635" cy="3400113"/>
          </a:xfrm>
          <a:prstGeom prst="rect">
            <a:avLst/>
          </a:prstGeom>
          <a:noFill/>
          <a:ln>
            <a:noFill/>
          </a:ln>
        </p:spPr>
      </p:pic>
      <p:sp>
        <p:nvSpPr>
          <p:cNvPr id="12"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 name="Google Shape;142;p19"/>
          <p:cNvSpPr/>
          <p:nvPr/>
        </p:nvSpPr>
        <p:spPr>
          <a:xfrm>
            <a:off x="39375" y="1017650"/>
            <a:ext cx="4285622" cy="3674423"/>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4" name="Google Shape;148;p19"/>
          <p:cNvSpPr txBox="1"/>
          <p:nvPr/>
        </p:nvSpPr>
        <p:spPr>
          <a:xfrm>
            <a:off x="819875" y="1385575"/>
            <a:ext cx="2428116" cy="2320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 name="Google Shape;149;p19"/>
          <p:cNvSpPr txBox="1"/>
          <p:nvPr/>
        </p:nvSpPr>
        <p:spPr>
          <a:xfrm>
            <a:off x="625919" y="1182377"/>
            <a:ext cx="3660926" cy="33800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E69138"/>
                </a:solidFill>
              </a:rPr>
              <a:t>Locations</a:t>
            </a:r>
            <a:r>
              <a:rPr lang="en" sz="1800">
                <a:solidFill>
                  <a:srgbClr val="FFFFFF"/>
                </a:solidFill>
              </a:rPr>
              <a:t> (e.g. stream gages, wells, dam locations)</a:t>
            </a:r>
          </a:p>
          <a:p>
            <a:pPr marL="0" lvl="0" indent="0" algn="l" rtl="0">
              <a:lnSpc>
                <a:spcPct val="115000"/>
              </a:lnSpc>
              <a:spcBef>
                <a:spcPts val="0"/>
              </a:spcBef>
              <a:spcAft>
                <a:spcPts val="0"/>
              </a:spcAft>
              <a:buNone/>
            </a:pPr>
            <a:endParaRPr lang="en-US" sz="1800">
              <a:solidFill>
                <a:srgbClr val="FFFFFF"/>
              </a:solidFill>
            </a:endParaRPr>
          </a:p>
          <a:p>
            <a:pPr marL="0" lvl="0" indent="0" algn="l" rtl="0">
              <a:lnSpc>
                <a:spcPct val="115000"/>
              </a:lnSpc>
              <a:spcBef>
                <a:spcPts val="0"/>
              </a:spcBef>
              <a:spcAft>
                <a:spcPts val="0"/>
              </a:spcAft>
              <a:buNone/>
            </a:pPr>
            <a:endParaRPr lang="en-US" sz="1800">
              <a:solidFill>
                <a:srgbClr val="FFFFFF"/>
              </a:solidFill>
            </a:endParaRPr>
          </a:p>
          <a:p>
            <a:pPr lvl="0">
              <a:lnSpc>
                <a:spcPct val="115000"/>
              </a:lnSpc>
            </a:pPr>
            <a:r>
              <a:rPr lang="en" sz="1800">
                <a:solidFill>
                  <a:srgbClr val="E69138"/>
                </a:solidFill>
              </a:rPr>
              <a:t>Features of Interest</a:t>
            </a:r>
            <a:r>
              <a:rPr lang="en" sz="1800">
                <a:solidFill>
                  <a:srgbClr val="FFFFFF"/>
                </a:solidFill>
              </a:rPr>
              <a:t> (e.g. public water systems, lakes)</a:t>
            </a:r>
          </a:p>
          <a:p>
            <a:pPr lvl="0">
              <a:lnSpc>
                <a:spcPct val="115000"/>
              </a:lnSpc>
            </a:pPr>
            <a:endParaRPr lang="en" sz="1800">
              <a:solidFill>
                <a:srgbClr val="FFFFFF"/>
              </a:solidFill>
            </a:endParaRPr>
          </a:p>
          <a:p>
            <a:pPr lvl="0">
              <a:lnSpc>
                <a:spcPct val="115000"/>
              </a:lnSpc>
            </a:pPr>
            <a:endParaRPr lang="en-US" sz="1800">
              <a:solidFill>
                <a:srgbClr val="FFFFFF"/>
              </a:solidFill>
            </a:endParaRPr>
          </a:p>
          <a:p>
            <a:pPr marL="0" lvl="0" indent="0" algn="l" rtl="0">
              <a:lnSpc>
                <a:spcPct val="115000"/>
              </a:lnSpc>
              <a:spcBef>
                <a:spcPts val="1600"/>
              </a:spcBef>
              <a:spcAft>
                <a:spcPts val="1600"/>
              </a:spcAft>
              <a:buNone/>
            </a:pPr>
            <a:r>
              <a:rPr lang="en" sz="1800">
                <a:solidFill>
                  <a:srgbClr val="E69138"/>
                </a:solidFill>
              </a:rPr>
              <a:t>Cataloging Features</a:t>
            </a:r>
            <a:r>
              <a:rPr lang="en" sz="1800">
                <a:solidFill>
                  <a:srgbClr val="FFFFFF"/>
                </a:solidFill>
              </a:rPr>
              <a:t> (e.g. HUC boundaries, admin boundaries) </a:t>
            </a:r>
            <a:endParaRPr sz="1800">
              <a:solidFill>
                <a:srgbClr val="FFFFFF"/>
              </a:solidFill>
            </a:endParaRPr>
          </a:p>
        </p:txBody>
      </p:sp>
      <p:pic>
        <p:nvPicPr>
          <p:cNvPr id="16" name="Picture 6" descr="Bucket Icons - Download Free Vector Icons | Noun Project"/>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00541" y="4032671"/>
            <a:ext cx="552695" cy="5526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cation, pin icon"/>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1135" y="1308435"/>
            <a:ext cx="464993" cy="4649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Location, pin icon"/>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876" y="3846217"/>
            <a:ext cx="328156" cy="3281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Bucket Icons - Download Free Vector Icons | Noun Project"/>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89320" y="2673596"/>
            <a:ext cx="397285" cy="3972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Location, pin icon"/>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026" y="2467673"/>
            <a:ext cx="441386" cy="441386"/>
          </a:xfrm>
          <a:prstGeom prst="rect">
            <a:avLst/>
          </a:prstGeom>
          <a:noFill/>
          <a:extLst>
            <a:ext uri="{909E8E84-426E-40DD-AFC4-6F175D3DCCD1}">
              <a14:hiddenFill xmlns:a14="http://schemas.microsoft.com/office/drawing/2010/main">
                <a:solidFill>
                  <a:srgbClr val="FFFFFF"/>
                </a:solidFill>
              </a14:hiddenFill>
            </a:ext>
          </a:extLst>
        </p:spPr>
      </p:pic>
      <p:sp>
        <p:nvSpPr>
          <p:cNvPr id="25" name="Curved Down Arrow 24"/>
          <p:cNvSpPr/>
          <p:nvPr/>
        </p:nvSpPr>
        <p:spPr>
          <a:xfrm rot="5400000">
            <a:off x="3372751" y="3187238"/>
            <a:ext cx="1681517" cy="551562"/>
          </a:xfrm>
          <a:prstGeom prst="curvedDownArrow">
            <a:avLst>
              <a:gd name="adj1" fmla="val 25000"/>
              <a:gd name="adj2" fmla="val 87534"/>
              <a:gd name="adj3" fmla="val 45170"/>
            </a:avLst>
          </a:prstGeom>
          <a:solidFill>
            <a:srgbClr val="FF394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5582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
        <p:cNvGrpSpPr/>
        <p:nvPr/>
      </p:nvGrpSpPr>
      <p:grpSpPr>
        <a:xfrm>
          <a:off x="0" y="0"/>
          <a:ext cx="0" cy="0"/>
          <a:chOff x="0" y="0"/>
          <a:chExt cx="0" cy="0"/>
        </a:xfrm>
      </p:grpSpPr>
      <p:pic>
        <p:nvPicPr>
          <p:cNvPr id="68" name="Google Shape;68;p14"/>
          <p:cNvPicPr preferRelativeResize="0"/>
          <p:nvPr/>
        </p:nvPicPr>
        <p:blipFill>
          <a:blip r:embed="rId3">
            <a:alphaModFix/>
          </a:blip>
          <a:stretch>
            <a:fillRect/>
          </a:stretch>
        </p:blipFill>
        <p:spPr>
          <a:xfrm>
            <a:off x="296703" y="711150"/>
            <a:ext cx="4856309" cy="3416400"/>
          </a:xfrm>
          <a:prstGeom prst="rect">
            <a:avLst/>
          </a:prstGeom>
          <a:noFill/>
          <a:ln>
            <a:noFill/>
          </a:ln>
        </p:spPr>
      </p:pic>
      <p:sp>
        <p:nvSpPr>
          <p:cNvPr id="69" name="Google Shape;69;p14"/>
          <p:cNvSpPr txBox="1"/>
          <p:nvPr/>
        </p:nvSpPr>
        <p:spPr>
          <a:xfrm>
            <a:off x="5581625" y="504825"/>
            <a:ext cx="3458400" cy="32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Internet of Water is:</a:t>
            </a:r>
            <a:endParaRPr dirty="0"/>
          </a:p>
          <a:p>
            <a:pPr marL="0" lvl="0" indent="0" algn="l" rtl="0">
              <a:spcBef>
                <a:spcPts val="0"/>
              </a:spcBef>
              <a:spcAft>
                <a:spcPts val="0"/>
              </a:spcAft>
              <a:buNone/>
            </a:pPr>
            <a:endParaRPr sz="1500" b="1" dirty="0"/>
          </a:p>
          <a:p>
            <a:pPr marL="0" lvl="0" indent="0" algn="l" rtl="0">
              <a:spcBef>
                <a:spcPts val="0"/>
              </a:spcBef>
              <a:spcAft>
                <a:spcPts val="0"/>
              </a:spcAft>
              <a:buNone/>
            </a:pPr>
            <a:r>
              <a:rPr lang="en" sz="1500" b="1" dirty="0">
                <a:solidFill>
                  <a:srgbClr val="FFFFFF"/>
                </a:solidFill>
              </a:rPr>
              <a:t>An aspirational concept of linked water data systems</a:t>
            </a:r>
            <a:endParaRPr sz="1500" b="1" dirty="0">
              <a:solidFill>
                <a:srgbClr val="FFFFFF"/>
              </a:solidFill>
            </a:endParaRPr>
          </a:p>
          <a:p>
            <a:pPr marL="0" lvl="0" indent="0" algn="l" rtl="0">
              <a:spcBef>
                <a:spcPts val="0"/>
              </a:spcBef>
              <a:spcAft>
                <a:spcPts val="0"/>
              </a:spcAft>
              <a:buNone/>
            </a:pPr>
            <a:endParaRPr sz="1500" b="1" dirty="0">
              <a:solidFill>
                <a:srgbClr val="FFFFFF"/>
              </a:solidFill>
            </a:endParaRPr>
          </a:p>
          <a:p>
            <a:pPr marL="0" lvl="0" indent="0" algn="l" rtl="0">
              <a:spcBef>
                <a:spcPts val="0"/>
              </a:spcBef>
              <a:spcAft>
                <a:spcPts val="0"/>
              </a:spcAft>
              <a:buNone/>
            </a:pPr>
            <a:r>
              <a:rPr lang="en" sz="1500" b="1" dirty="0">
                <a:solidFill>
                  <a:srgbClr val="FFFFFF"/>
                </a:solidFill>
              </a:rPr>
              <a:t>A decentralized, collaborative multi-organization initiative to organize water data on the internet</a:t>
            </a:r>
            <a:endParaRPr sz="1500" b="1" dirty="0">
              <a:solidFill>
                <a:srgbClr val="FFFFFF"/>
              </a:solidFill>
            </a:endParaRPr>
          </a:p>
          <a:p>
            <a:pPr marL="0" lvl="0" indent="0" algn="l" rtl="0">
              <a:spcBef>
                <a:spcPts val="0"/>
              </a:spcBef>
              <a:spcAft>
                <a:spcPts val="0"/>
              </a:spcAft>
              <a:buNone/>
            </a:pPr>
            <a:endParaRPr sz="1500" b="1" dirty="0">
              <a:solidFill>
                <a:srgbClr val="FFFFFF"/>
              </a:solidFill>
            </a:endParaRPr>
          </a:p>
          <a:p>
            <a:pPr marL="0" lvl="0" indent="0" algn="l" rtl="0">
              <a:spcBef>
                <a:spcPts val="0"/>
              </a:spcBef>
              <a:spcAft>
                <a:spcPts val="0"/>
              </a:spcAft>
              <a:buNone/>
            </a:pPr>
            <a:r>
              <a:rPr lang="en" sz="1500" b="1" dirty="0">
                <a:solidFill>
                  <a:srgbClr val="FFFFFF"/>
                </a:solidFill>
              </a:rPr>
              <a:t>A project (currently at Duke University) providing key social and technological infrastructure supporting the above </a:t>
            </a:r>
            <a:endParaRPr sz="1500" b="1" dirty="0">
              <a:solidFill>
                <a:srgbClr val="FFFFFF"/>
              </a:solidFill>
            </a:endParaRPr>
          </a:p>
          <a:p>
            <a:pPr marL="457200" lvl="0" indent="-323850" algn="l" rtl="0">
              <a:spcBef>
                <a:spcPts val="0"/>
              </a:spcBef>
              <a:spcAft>
                <a:spcPts val="0"/>
              </a:spcAft>
              <a:buClr>
                <a:schemeClr val="accent4"/>
              </a:buClr>
              <a:buSzPts val="1500"/>
              <a:buChar char="●"/>
            </a:pPr>
            <a:r>
              <a:rPr lang="en" sz="1500" b="1" dirty="0">
                <a:solidFill>
                  <a:schemeClr val="accent4"/>
                </a:solidFill>
              </a:rPr>
              <a:t>Particular focus on state/local agencies and NGOs</a:t>
            </a:r>
            <a:endParaRPr sz="1500" b="1" dirty="0">
              <a:solidFill>
                <a:schemeClr val="accent4"/>
              </a:solidFill>
            </a:endParaRPr>
          </a:p>
        </p:txBody>
      </p:sp>
      <p:sp>
        <p:nvSpPr>
          <p:cNvPr id="2" name="AutoShape 2">
            <a:extLst>
              <a:ext uri="{FF2B5EF4-FFF2-40B4-BE49-F238E27FC236}">
                <a16:creationId xmlns:a16="http://schemas.microsoft.com/office/drawing/2014/main" id="{FCA3254E-13F6-4180-A921-E0B60EE8D2F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4EE26B97-842A-4185-B4F6-3746B990B67B}"/>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8" name="Google Shape;148;p19"/>
          <p:cNvSpPr txBox="1"/>
          <p:nvPr/>
        </p:nvSpPr>
        <p:spPr>
          <a:xfrm>
            <a:off x="819875" y="397287"/>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1" name="Google Shape;229;p2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12852" y="22359"/>
            <a:ext cx="4297012" cy="2520944"/>
          </a:xfrm>
          <a:prstGeom prst="rect">
            <a:avLst/>
          </a:prstGeom>
          <a:noFill/>
          <a:ln>
            <a:noFill/>
          </a:ln>
        </p:spPr>
      </p:pic>
      <p:pic>
        <p:nvPicPr>
          <p:cNvPr id="13" name="Google Shape;230;p2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812852" y="2982966"/>
            <a:ext cx="4283775" cy="1947141"/>
          </a:xfrm>
          <a:prstGeom prst="rect">
            <a:avLst/>
          </a:prstGeom>
          <a:noFill/>
          <a:ln>
            <a:noFill/>
          </a:ln>
        </p:spPr>
      </p:pic>
      <p:pic>
        <p:nvPicPr>
          <p:cNvPr id="17" name="Google Shape;231;p24"/>
          <p:cNvPicPr preferRelativeResize="0"/>
          <p:nvPr/>
        </p:nvPicPr>
        <p:blipFill>
          <a:blip r:embed="rId5">
            <a:alphaModFix/>
          </a:blip>
          <a:stretch>
            <a:fillRect/>
          </a:stretch>
        </p:blipFill>
        <p:spPr>
          <a:xfrm>
            <a:off x="0" y="1545410"/>
            <a:ext cx="5019456" cy="2256681"/>
          </a:xfrm>
          <a:prstGeom prst="rect">
            <a:avLst/>
          </a:prstGeom>
          <a:noFill/>
          <a:ln>
            <a:noFill/>
          </a:ln>
        </p:spPr>
      </p:pic>
      <p:sp>
        <p:nvSpPr>
          <p:cNvPr id="19" name="Google Shape;232;p24"/>
          <p:cNvSpPr/>
          <p:nvPr/>
        </p:nvSpPr>
        <p:spPr>
          <a:xfrm>
            <a:off x="100542" y="3048578"/>
            <a:ext cx="3978300" cy="250500"/>
          </a:xfrm>
          <a:prstGeom prst="ellipse">
            <a:avLst/>
          </a:prstGeom>
          <a:noFill/>
          <a:ln w="19050" cap="flat" cmpd="sng">
            <a:solidFill>
              <a:srgbClr val="FF39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3943"/>
              </a:solidFill>
            </a:endParaRPr>
          </a:p>
        </p:txBody>
      </p:sp>
      <p:sp>
        <p:nvSpPr>
          <p:cNvPr id="20" name="Google Shape;233;p24"/>
          <p:cNvSpPr txBox="1"/>
          <p:nvPr/>
        </p:nvSpPr>
        <p:spPr>
          <a:xfrm>
            <a:off x="1289218" y="3359185"/>
            <a:ext cx="3176700" cy="2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3943"/>
                </a:solidFill>
              </a:rPr>
              <a:t>Embedded Link to a Watershed</a:t>
            </a:r>
            <a:endParaRPr>
              <a:solidFill>
                <a:srgbClr val="FF3943"/>
              </a:solidFill>
            </a:endParaRPr>
          </a:p>
        </p:txBody>
      </p:sp>
      <p:cxnSp>
        <p:nvCxnSpPr>
          <p:cNvPr id="22" name="Google Shape;234;p24"/>
          <p:cNvCxnSpPr/>
          <p:nvPr/>
        </p:nvCxnSpPr>
        <p:spPr>
          <a:xfrm rot="10800000">
            <a:off x="1671280" y="3390985"/>
            <a:ext cx="546600" cy="0"/>
          </a:xfrm>
          <a:prstGeom prst="straightConnector1">
            <a:avLst/>
          </a:prstGeom>
          <a:noFill/>
          <a:ln w="19050" cap="flat" cmpd="sng">
            <a:solidFill>
              <a:srgbClr val="FF3943"/>
            </a:solidFill>
            <a:prstDash val="solid"/>
            <a:round/>
            <a:headEnd type="none" w="med" len="med"/>
            <a:tailEnd type="triangle" w="med" len="med"/>
          </a:ln>
        </p:spPr>
      </p:cxnSp>
      <p:sp>
        <p:nvSpPr>
          <p:cNvPr id="23" name="Google Shape;232;p24"/>
          <p:cNvSpPr/>
          <p:nvPr/>
        </p:nvSpPr>
        <p:spPr>
          <a:xfrm>
            <a:off x="39375" y="2367710"/>
            <a:ext cx="3978300" cy="2505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3943"/>
              </a:solidFill>
            </a:endParaRPr>
          </a:p>
        </p:txBody>
      </p:sp>
      <p:sp>
        <p:nvSpPr>
          <p:cNvPr id="24" name="Google Shape;233;p24"/>
          <p:cNvSpPr txBox="1"/>
          <p:nvPr/>
        </p:nvSpPr>
        <p:spPr>
          <a:xfrm>
            <a:off x="1445816" y="2008344"/>
            <a:ext cx="3176700" cy="2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5"/>
                </a:solidFill>
              </a:rPr>
              <a:t>Persistent Id</a:t>
            </a:r>
            <a:endParaRPr>
              <a:solidFill>
                <a:schemeClr val="accent5"/>
              </a:solidFill>
            </a:endParaRPr>
          </a:p>
        </p:txBody>
      </p:sp>
      <p:cxnSp>
        <p:nvCxnSpPr>
          <p:cNvPr id="25" name="Straight Arrow Connector 24"/>
          <p:cNvCxnSpPr/>
          <p:nvPr/>
        </p:nvCxnSpPr>
        <p:spPr>
          <a:xfrm>
            <a:off x="3833091" y="3232727"/>
            <a:ext cx="1708727" cy="1209964"/>
          </a:xfrm>
          <a:prstGeom prst="straightConnector1">
            <a:avLst/>
          </a:prstGeom>
          <a:ln w="38100">
            <a:solidFill>
              <a:srgbClr val="FF3943"/>
            </a:solidFill>
            <a:tailEnd type="triangle"/>
          </a:ln>
        </p:spPr>
        <p:style>
          <a:lnRef idx="1">
            <a:schemeClr val="accent1"/>
          </a:lnRef>
          <a:fillRef idx="0">
            <a:schemeClr val="accent1"/>
          </a:fillRef>
          <a:effectRef idx="0">
            <a:schemeClr val="accent1"/>
          </a:effectRef>
          <a:fontRef idx="minor">
            <a:schemeClr val="tx1"/>
          </a:fontRef>
        </p:style>
      </p:cxnSp>
      <p:sp>
        <p:nvSpPr>
          <p:cNvPr id="26" name="Curved Down Arrow 25"/>
          <p:cNvSpPr/>
          <p:nvPr/>
        </p:nvSpPr>
        <p:spPr>
          <a:xfrm rot="5400000">
            <a:off x="3764549" y="2662334"/>
            <a:ext cx="1009258" cy="551562"/>
          </a:xfrm>
          <a:prstGeom prst="curvedDownArrow">
            <a:avLst>
              <a:gd name="adj1" fmla="val 25000"/>
              <a:gd name="adj2" fmla="val 87534"/>
              <a:gd name="adj3" fmla="val 45170"/>
            </a:avLst>
          </a:prstGeom>
          <a:solidFill>
            <a:srgbClr val="FF394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5401518" y="3879273"/>
            <a:ext cx="822661" cy="307777"/>
          </a:xfrm>
          <a:prstGeom prst="rect">
            <a:avLst/>
          </a:prstGeom>
          <a:noFill/>
        </p:spPr>
        <p:txBody>
          <a:bodyPr wrap="none" rtlCol="0">
            <a:spAutoFit/>
          </a:bodyPr>
          <a:lstStyle/>
          <a:p>
            <a:r>
              <a:rPr lang="en-US" b="1">
                <a:solidFill>
                  <a:srgbClr val="FF3943"/>
                </a:solidFill>
              </a:rPr>
              <a:t>HUC 12</a:t>
            </a:r>
          </a:p>
        </p:txBody>
      </p:sp>
      <p:cxnSp>
        <p:nvCxnSpPr>
          <p:cNvPr id="31" name="Straight Arrow Connector 30"/>
          <p:cNvCxnSpPr/>
          <p:nvPr/>
        </p:nvCxnSpPr>
        <p:spPr>
          <a:xfrm flipH="1">
            <a:off x="3833091" y="1545410"/>
            <a:ext cx="1976621" cy="888076"/>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6" descr="Bucket Icons - Download Free Vector Icons | Noun Project"/>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697396" y="3533892"/>
            <a:ext cx="442851" cy="4428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ocation, pin icon"/>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30013" y="1600682"/>
            <a:ext cx="328156" cy="32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822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3"/>
        <p:cNvGrpSpPr/>
        <p:nvPr/>
      </p:nvGrpSpPr>
      <p:grpSpPr>
        <a:xfrm>
          <a:off x="0" y="0"/>
          <a:ext cx="0" cy="0"/>
          <a:chOff x="0" y="0"/>
          <a:chExt cx="0" cy="0"/>
        </a:xfrm>
      </p:grpSpPr>
      <p:pic>
        <p:nvPicPr>
          <p:cNvPr id="304" name="Google Shape;304;p28"/>
          <p:cNvPicPr preferRelativeResize="0"/>
          <p:nvPr/>
        </p:nvPicPr>
        <p:blipFill rotWithShape="1">
          <a:blip r:embed="rId3">
            <a:alphaModFix/>
          </a:blip>
          <a:srcRect l="23815" r="1435"/>
          <a:stretch/>
        </p:blipFill>
        <p:spPr>
          <a:xfrm>
            <a:off x="2062225" y="1437600"/>
            <a:ext cx="5019551" cy="847725"/>
          </a:xfrm>
          <a:prstGeom prst="rect">
            <a:avLst/>
          </a:prstGeom>
          <a:noFill/>
          <a:ln>
            <a:noFill/>
          </a:ln>
        </p:spPr>
      </p:pic>
      <p:sp>
        <p:nvSpPr>
          <p:cNvPr id="305" name="Google Shape;305;p28"/>
          <p:cNvSpPr txBox="1"/>
          <p:nvPr/>
        </p:nvSpPr>
        <p:spPr>
          <a:xfrm>
            <a:off x="2207664" y="2530259"/>
            <a:ext cx="4332000" cy="140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FFFFFF"/>
                </a:solidFill>
              </a:rPr>
              <a:t>FUTURE PLANS</a:t>
            </a:r>
            <a:endParaRPr sz="34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3"/>
        <p:cNvGrpSpPr/>
        <p:nvPr/>
      </p:nvGrpSpPr>
      <p:grpSpPr>
        <a:xfrm>
          <a:off x="0" y="0"/>
          <a:ext cx="0" cy="0"/>
          <a:chOff x="0" y="0"/>
          <a:chExt cx="0" cy="0"/>
        </a:xfrm>
      </p:grpSpPr>
      <p:pic>
        <p:nvPicPr>
          <p:cNvPr id="304" name="Google Shape;304;p28"/>
          <p:cNvPicPr preferRelativeResize="0"/>
          <p:nvPr/>
        </p:nvPicPr>
        <p:blipFill rotWithShape="1">
          <a:blip r:embed="rId3">
            <a:alphaModFix/>
          </a:blip>
          <a:srcRect l="23815" r="1435"/>
          <a:stretch/>
        </p:blipFill>
        <p:spPr>
          <a:xfrm>
            <a:off x="2062225" y="1437600"/>
            <a:ext cx="5019551" cy="847725"/>
          </a:xfrm>
          <a:prstGeom prst="rect">
            <a:avLst/>
          </a:prstGeom>
          <a:noFill/>
          <a:ln>
            <a:noFill/>
          </a:ln>
        </p:spPr>
      </p:pic>
      <p:sp>
        <p:nvSpPr>
          <p:cNvPr id="305" name="Google Shape;305;p28"/>
          <p:cNvSpPr txBox="1"/>
          <p:nvPr/>
        </p:nvSpPr>
        <p:spPr>
          <a:xfrm>
            <a:off x="-262071" y="2858176"/>
            <a:ext cx="4332000" cy="140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FFFFFF"/>
                </a:solidFill>
              </a:rPr>
              <a:t>“Knowledge Graph”</a:t>
            </a:r>
          </a:p>
          <a:p>
            <a:pPr marL="0" lvl="0" indent="0" algn="ctr" rtl="0">
              <a:spcBef>
                <a:spcPts val="0"/>
              </a:spcBef>
              <a:spcAft>
                <a:spcPts val="0"/>
              </a:spcAft>
              <a:buNone/>
            </a:pPr>
            <a:r>
              <a:rPr lang="en" sz="3400">
                <a:solidFill>
                  <a:srgbClr val="FFFFFF"/>
                </a:solidFill>
              </a:rPr>
              <a:t>A search index for water data</a:t>
            </a:r>
            <a:endParaRPr sz="3400">
              <a:solidFill>
                <a:srgbClr val="FFFFFF"/>
              </a:solidFill>
            </a:endParaRPr>
          </a:p>
        </p:txBody>
      </p:sp>
      <p:sp>
        <p:nvSpPr>
          <p:cNvPr id="2" name="Google Shape;305;p28">
            <a:extLst>
              <a:ext uri="{FF2B5EF4-FFF2-40B4-BE49-F238E27FC236}">
                <a16:creationId xmlns:a16="http://schemas.microsoft.com/office/drawing/2014/main" id="{2A478001-EA53-488F-B272-B1D320D4E1A0}"/>
              </a:ext>
            </a:extLst>
          </p:cNvPr>
          <p:cNvSpPr txBox="1"/>
          <p:nvPr/>
        </p:nvSpPr>
        <p:spPr>
          <a:xfrm>
            <a:off x="4325596" y="2858176"/>
            <a:ext cx="4332000" cy="140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FFFFFF"/>
                </a:solidFill>
              </a:rPr>
              <a:t>Integration with NHD</a:t>
            </a:r>
            <a:endParaRPr sz="3400">
              <a:solidFill>
                <a:srgbClr val="FFFFFF"/>
              </a:solidFill>
            </a:endParaRPr>
          </a:p>
        </p:txBody>
      </p:sp>
    </p:spTree>
    <p:extLst>
      <p:ext uri="{BB962C8B-B14F-4D97-AF65-F5344CB8AC3E}">
        <p14:creationId xmlns:p14="http://schemas.microsoft.com/office/powerpoint/2010/main" val="1088446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9"/>
        <p:cNvGrpSpPr/>
        <p:nvPr/>
      </p:nvGrpSpPr>
      <p:grpSpPr>
        <a:xfrm>
          <a:off x="0" y="0"/>
          <a:ext cx="0" cy="0"/>
          <a:chOff x="0" y="0"/>
          <a:chExt cx="0" cy="0"/>
        </a:xfrm>
      </p:grpSpPr>
      <p:pic>
        <p:nvPicPr>
          <p:cNvPr id="310" name="Google Shape;310;p29"/>
          <p:cNvPicPr preferRelativeResize="0"/>
          <p:nvPr/>
        </p:nvPicPr>
        <p:blipFill>
          <a:blip r:embed="rId3">
            <a:alphaModFix/>
          </a:blip>
          <a:stretch>
            <a:fillRect/>
          </a:stretch>
        </p:blipFill>
        <p:spPr>
          <a:xfrm>
            <a:off x="322959" y="2710800"/>
            <a:ext cx="1030575" cy="803975"/>
          </a:xfrm>
          <a:prstGeom prst="rect">
            <a:avLst/>
          </a:prstGeom>
          <a:noFill/>
          <a:ln>
            <a:noFill/>
          </a:ln>
        </p:spPr>
      </p:pic>
      <p:pic>
        <p:nvPicPr>
          <p:cNvPr id="311" name="Google Shape;311;p29"/>
          <p:cNvPicPr preferRelativeResize="0"/>
          <p:nvPr/>
        </p:nvPicPr>
        <p:blipFill>
          <a:blip r:embed="rId4">
            <a:alphaModFix/>
          </a:blip>
          <a:stretch>
            <a:fillRect/>
          </a:stretch>
        </p:blipFill>
        <p:spPr>
          <a:xfrm>
            <a:off x="3041898" y="2839887"/>
            <a:ext cx="1030576" cy="840076"/>
          </a:xfrm>
          <a:prstGeom prst="rect">
            <a:avLst/>
          </a:prstGeom>
          <a:noFill/>
          <a:ln>
            <a:noFill/>
          </a:ln>
        </p:spPr>
      </p:pic>
      <p:sp>
        <p:nvSpPr>
          <p:cNvPr id="312" name="Google Shape;312;p29"/>
          <p:cNvSpPr txBox="1"/>
          <p:nvPr/>
        </p:nvSpPr>
        <p:spPr>
          <a:xfrm>
            <a:off x="275475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Bridge monitoring location</a:t>
            </a:r>
            <a:endParaRPr>
              <a:solidFill>
                <a:srgbClr val="FFFFFF"/>
              </a:solidFill>
            </a:endParaRPr>
          </a:p>
        </p:txBody>
      </p:sp>
      <p:sp>
        <p:nvSpPr>
          <p:cNvPr id="313" name="Google Shape;313;p29"/>
          <p:cNvSpPr txBox="1"/>
          <p:nvPr/>
        </p:nvSpPr>
        <p:spPr>
          <a:xfrm>
            <a:off x="36120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Reservoir</a:t>
            </a:r>
            <a:endParaRPr>
              <a:solidFill>
                <a:srgbClr val="FFFFFF"/>
              </a:solidFill>
            </a:endParaRPr>
          </a:p>
        </p:txBody>
      </p:sp>
      <p:pic>
        <p:nvPicPr>
          <p:cNvPr id="314" name="Google Shape;314;p29"/>
          <p:cNvPicPr preferRelativeResize="0"/>
          <p:nvPr/>
        </p:nvPicPr>
        <p:blipFill>
          <a:blip r:embed="rId5">
            <a:alphaModFix/>
          </a:blip>
          <a:stretch>
            <a:fillRect/>
          </a:stretch>
        </p:blipFill>
        <p:spPr>
          <a:xfrm>
            <a:off x="909289" y="4097025"/>
            <a:ext cx="1263174" cy="909300"/>
          </a:xfrm>
          <a:prstGeom prst="rect">
            <a:avLst/>
          </a:prstGeom>
          <a:noFill/>
          <a:ln>
            <a:noFill/>
          </a:ln>
        </p:spPr>
      </p:pic>
      <p:sp>
        <p:nvSpPr>
          <p:cNvPr id="315" name="Google Shape;315;p29"/>
          <p:cNvSpPr txBox="1"/>
          <p:nvPr/>
        </p:nvSpPr>
        <p:spPr>
          <a:xfrm>
            <a:off x="800100" y="3812900"/>
            <a:ext cx="1577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29"/>
          <p:cNvSpPr txBox="1"/>
          <p:nvPr/>
        </p:nvSpPr>
        <p:spPr>
          <a:xfrm>
            <a:off x="1154425" y="382706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HUC12</a:t>
            </a:r>
            <a:endParaRPr>
              <a:solidFill>
                <a:srgbClr val="FFFFFF"/>
              </a:solidFill>
            </a:endParaRPr>
          </a:p>
        </p:txBody>
      </p:sp>
      <p:cxnSp>
        <p:nvCxnSpPr>
          <p:cNvPr id="317" name="Google Shape;317;p29"/>
          <p:cNvCxnSpPr>
            <a:stCxn id="311" idx="1"/>
            <a:endCxn id="316" idx="2"/>
          </p:cNvCxnSpPr>
          <p:nvPr/>
        </p:nvCxnSpPr>
        <p:spPr>
          <a:xfrm flipH="1">
            <a:off x="2162598" y="3259925"/>
            <a:ext cx="879300" cy="845100"/>
          </a:xfrm>
          <a:prstGeom prst="straightConnector1">
            <a:avLst/>
          </a:prstGeom>
          <a:noFill/>
          <a:ln w="28575" cap="flat" cmpd="sng">
            <a:solidFill>
              <a:srgbClr val="6AA84F"/>
            </a:solidFill>
            <a:prstDash val="solid"/>
            <a:round/>
            <a:headEnd type="none" w="med" len="med"/>
            <a:tailEnd type="triangle" w="med" len="med"/>
          </a:ln>
        </p:spPr>
      </p:cxnSp>
      <p:sp>
        <p:nvSpPr>
          <p:cNvPr id="318" name="Google Shape;318;p29"/>
          <p:cNvSpPr txBox="1"/>
          <p:nvPr/>
        </p:nvSpPr>
        <p:spPr>
          <a:xfrm>
            <a:off x="2549046" y="367997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cxnSp>
        <p:nvCxnSpPr>
          <p:cNvPr id="319" name="Google Shape;319;p29"/>
          <p:cNvCxnSpPr>
            <a:stCxn id="310" idx="2"/>
          </p:cNvCxnSpPr>
          <p:nvPr/>
        </p:nvCxnSpPr>
        <p:spPr>
          <a:xfrm>
            <a:off x="838247" y="3514775"/>
            <a:ext cx="110400" cy="668700"/>
          </a:xfrm>
          <a:prstGeom prst="straightConnector1">
            <a:avLst/>
          </a:prstGeom>
          <a:noFill/>
          <a:ln w="28575" cap="flat" cmpd="sng">
            <a:solidFill>
              <a:srgbClr val="6AA84F"/>
            </a:solidFill>
            <a:prstDash val="solid"/>
            <a:round/>
            <a:headEnd type="none" w="med" len="med"/>
            <a:tailEnd type="triangle" w="med" len="med"/>
          </a:ln>
        </p:spPr>
      </p:cxnSp>
      <p:sp>
        <p:nvSpPr>
          <p:cNvPr id="320" name="Google Shape;320;p29"/>
          <p:cNvSpPr txBox="1"/>
          <p:nvPr/>
        </p:nvSpPr>
        <p:spPr>
          <a:xfrm>
            <a:off x="800096" y="350502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sp>
        <p:nvSpPr>
          <p:cNvPr id="321" name="Google Shape;321;p29"/>
          <p:cNvSpPr txBox="1"/>
          <p:nvPr/>
        </p:nvSpPr>
        <p:spPr>
          <a:xfrm>
            <a:off x="2377500" y="4252275"/>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9900"/>
                </a:solidFill>
              </a:rPr>
              <a:t>https://</a:t>
            </a:r>
            <a:r>
              <a:rPr lang="en" dirty="0" err="1">
                <a:solidFill>
                  <a:srgbClr val="FF9900"/>
                </a:solidFill>
              </a:rPr>
              <a:t>geoconnex.us</a:t>
            </a:r>
            <a:r>
              <a:rPr lang="en" dirty="0">
                <a:solidFill>
                  <a:srgbClr val="FF9900"/>
                </a:solidFill>
              </a:rPr>
              <a:t>/ref/{</a:t>
            </a:r>
            <a:r>
              <a:rPr lang="en" dirty="0" err="1">
                <a:solidFill>
                  <a:srgbClr val="FF9900"/>
                </a:solidFill>
              </a:rPr>
              <a:t>feature_type</a:t>
            </a:r>
            <a:r>
              <a:rPr lang="en" dirty="0">
                <a:solidFill>
                  <a:srgbClr val="FF9900"/>
                </a:solidFill>
              </a:rPr>
              <a:t>}/{</a:t>
            </a:r>
            <a:r>
              <a:rPr lang="en" dirty="0" err="1">
                <a:solidFill>
                  <a:srgbClr val="FF9900"/>
                </a:solidFill>
              </a:rPr>
              <a:t>feature_id</a:t>
            </a:r>
            <a:r>
              <a:rPr lang="en" dirty="0">
                <a:solidFill>
                  <a:srgbClr val="FF9900"/>
                </a:solidFill>
              </a:rPr>
              <a:t>}</a:t>
            </a:r>
            <a:endParaRPr dirty="0">
              <a:solidFill>
                <a:srgbClr val="FF9900"/>
              </a:solidFill>
            </a:endParaRPr>
          </a:p>
        </p:txBody>
      </p:sp>
      <p:sp>
        <p:nvSpPr>
          <p:cNvPr id="322" name="Google Shape;322;p29"/>
          <p:cNvSpPr txBox="1"/>
          <p:nvPr/>
        </p:nvSpPr>
        <p:spPr>
          <a:xfrm>
            <a:off x="-480075" y="0"/>
            <a:ext cx="99330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FFFFFF"/>
                </a:solidFill>
              </a:rPr>
              <a:t>Building a Water Knowledge Graph: </a:t>
            </a:r>
            <a:r>
              <a:rPr lang="en" sz="1800">
                <a:solidFill>
                  <a:srgbClr val="FFFFFF"/>
                </a:solidFill>
              </a:rPr>
              <a:t>Community Reference Features</a:t>
            </a:r>
            <a:endParaRPr sz="11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6"/>
        <p:cNvGrpSpPr/>
        <p:nvPr/>
      </p:nvGrpSpPr>
      <p:grpSpPr>
        <a:xfrm>
          <a:off x="0" y="0"/>
          <a:ext cx="0" cy="0"/>
          <a:chOff x="0" y="0"/>
          <a:chExt cx="0" cy="0"/>
        </a:xfrm>
      </p:grpSpPr>
      <p:pic>
        <p:nvPicPr>
          <p:cNvPr id="328" name="Google Shape;328;p30"/>
          <p:cNvPicPr preferRelativeResize="0"/>
          <p:nvPr/>
        </p:nvPicPr>
        <p:blipFill>
          <a:blip r:embed="rId3">
            <a:alphaModFix/>
          </a:blip>
          <a:stretch>
            <a:fillRect/>
          </a:stretch>
        </p:blipFill>
        <p:spPr>
          <a:xfrm>
            <a:off x="1924088" y="859775"/>
            <a:ext cx="803976" cy="321593"/>
          </a:xfrm>
          <a:prstGeom prst="rect">
            <a:avLst/>
          </a:prstGeom>
          <a:noFill/>
          <a:ln>
            <a:noFill/>
          </a:ln>
        </p:spPr>
      </p:pic>
      <p:pic>
        <p:nvPicPr>
          <p:cNvPr id="329" name="Google Shape;329;p30"/>
          <p:cNvPicPr preferRelativeResize="0"/>
          <p:nvPr/>
        </p:nvPicPr>
        <p:blipFill>
          <a:blip r:embed="rId4">
            <a:alphaModFix/>
          </a:blip>
          <a:stretch>
            <a:fillRect/>
          </a:stretch>
        </p:blipFill>
        <p:spPr>
          <a:xfrm>
            <a:off x="1194408" y="789675"/>
            <a:ext cx="461801" cy="461801"/>
          </a:xfrm>
          <a:prstGeom prst="rect">
            <a:avLst/>
          </a:prstGeom>
          <a:noFill/>
          <a:ln>
            <a:noFill/>
          </a:ln>
        </p:spPr>
      </p:pic>
      <p:pic>
        <p:nvPicPr>
          <p:cNvPr id="333" name="Google Shape;333;p30"/>
          <p:cNvPicPr preferRelativeResize="0"/>
          <p:nvPr/>
        </p:nvPicPr>
        <p:blipFill>
          <a:blip r:embed="rId5">
            <a:alphaModFix/>
          </a:blip>
          <a:stretch>
            <a:fillRect/>
          </a:stretch>
        </p:blipFill>
        <p:spPr>
          <a:xfrm>
            <a:off x="322959" y="2710800"/>
            <a:ext cx="1030575" cy="803975"/>
          </a:xfrm>
          <a:prstGeom prst="rect">
            <a:avLst/>
          </a:prstGeom>
          <a:noFill/>
          <a:ln>
            <a:noFill/>
          </a:ln>
        </p:spPr>
      </p:pic>
      <p:pic>
        <p:nvPicPr>
          <p:cNvPr id="334" name="Google Shape;334;p30"/>
          <p:cNvPicPr preferRelativeResize="0"/>
          <p:nvPr/>
        </p:nvPicPr>
        <p:blipFill>
          <a:blip r:embed="rId6">
            <a:alphaModFix/>
          </a:blip>
          <a:stretch>
            <a:fillRect/>
          </a:stretch>
        </p:blipFill>
        <p:spPr>
          <a:xfrm>
            <a:off x="3041898" y="2839887"/>
            <a:ext cx="1030576" cy="840076"/>
          </a:xfrm>
          <a:prstGeom prst="rect">
            <a:avLst/>
          </a:prstGeom>
          <a:noFill/>
          <a:ln>
            <a:noFill/>
          </a:ln>
        </p:spPr>
      </p:pic>
      <p:sp>
        <p:nvSpPr>
          <p:cNvPr id="335" name="Google Shape;335;p30"/>
          <p:cNvSpPr txBox="1"/>
          <p:nvPr/>
        </p:nvSpPr>
        <p:spPr>
          <a:xfrm>
            <a:off x="275475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Bridge monitoring location</a:t>
            </a:r>
            <a:endParaRPr dirty="0">
              <a:solidFill>
                <a:srgbClr val="FFFFFF"/>
              </a:solidFill>
            </a:endParaRPr>
          </a:p>
        </p:txBody>
      </p:sp>
      <p:sp>
        <p:nvSpPr>
          <p:cNvPr id="336" name="Google Shape;336;p30"/>
          <p:cNvSpPr txBox="1"/>
          <p:nvPr/>
        </p:nvSpPr>
        <p:spPr>
          <a:xfrm>
            <a:off x="36120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Reservoir</a:t>
            </a:r>
            <a:endParaRPr>
              <a:solidFill>
                <a:srgbClr val="FFFFFF"/>
              </a:solidFill>
            </a:endParaRPr>
          </a:p>
        </p:txBody>
      </p:sp>
      <p:pic>
        <p:nvPicPr>
          <p:cNvPr id="337" name="Google Shape;337;p30"/>
          <p:cNvPicPr preferRelativeResize="0"/>
          <p:nvPr/>
        </p:nvPicPr>
        <p:blipFill>
          <a:blip r:embed="rId7">
            <a:alphaModFix/>
          </a:blip>
          <a:stretch>
            <a:fillRect/>
          </a:stretch>
        </p:blipFill>
        <p:spPr>
          <a:xfrm>
            <a:off x="909289" y="4097025"/>
            <a:ext cx="1263174" cy="909300"/>
          </a:xfrm>
          <a:prstGeom prst="rect">
            <a:avLst/>
          </a:prstGeom>
          <a:noFill/>
          <a:ln>
            <a:noFill/>
          </a:ln>
        </p:spPr>
      </p:pic>
      <p:sp>
        <p:nvSpPr>
          <p:cNvPr id="338" name="Google Shape;338;p30"/>
          <p:cNvSpPr txBox="1"/>
          <p:nvPr/>
        </p:nvSpPr>
        <p:spPr>
          <a:xfrm>
            <a:off x="800100" y="3812900"/>
            <a:ext cx="1577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30"/>
          <p:cNvSpPr txBox="1"/>
          <p:nvPr/>
        </p:nvSpPr>
        <p:spPr>
          <a:xfrm>
            <a:off x="1154425" y="382706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HUC12</a:t>
            </a:r>
            <a:endParaRPr>
              <a:solidFill>
                <a:srgbClr val="FFFFFF"/>
              </a:solidFill>
            </a:endParaRPr>
          </a:p>
        </p:txBody>
      </p:sp>
      <p:cxnSp>
        <p:nvCxnSpPr>
          <p:cNvPr id="340" name="Google Shape;340;p30"/>
          <p:cNvCxnSpPr>
            <a:stCxn id="334" idx="1"/>
            <a:endCxn id="339" idx="2"/>
          </p:cNvCxnSpPr>
          <p:nvPr/>
        </p:nvCxnSpPr>
        <p:spPr>
          <a:xfrm flipH="1">
            <a:off x="2162598" y="3259925"/>
            <a:ext cx="879300" cy="845100"/>
          </a:xfrm>
          <a:prstGeom prst="straightConnector1">
            <a:avLst/>
          </a:prstGeom>
          <a:noFill/>
          <a:ln w="28575" cap="flat" cmpd="sng">
            <a:solidFill>
              <a:srgbClr val="6AA84F"/>
            </a:solidFill>
            <a:prstDash val="solid"/>
            <a:round/>
            <a:headEnd type="none" w="med" len="med"/>
            <a:tailEnd type="triangle" w="med" len="med"/>
          </a:ln>
        </p:spPr>
      </p:cxnSp>
      <p:sp>
        <p:nvSpPr>
          <p:cNvPr id="341" name="Google Shape;341;p30"/>
          <p:cNvSpPr txBox="1"/>
          <p:nvPr/>
        </p:nvSpPr>
        <p:spPr>
          <a:xfrm>
            <a:off x="2549046" y="367997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cxnSp>
        <p:nvCxnSpPr>
          <p:cNvPr id="342" name="Google Shape;342;p30"/>
          <p:cNvCxnSpPr>
            <a:stCxn id="333" idx="2"/>
          </p:cNvCxnSpPr>
          <p:nvPr/>
        </p:nvCxnSpPr>
        <p:spPr>
          <a:xfrm>
            <a:off x="838247" y="3514775"/>
            <a:ext cx="110400" cy="668700"/>
          </a:xfrm>
          <a:prstGeom prst="straightConnector1">
            <a:avLst/>
          </a:prstGeom>
          <a:noFill/>
          <a:ln w="28575" cap="flat" cmpd="sng">
            <a:solidFill>
              <a:srgbClr val="6AA84F"/>
            </a:solidFill>
            <a:prstDash val="solid"/>
            <a:round/>
            <a:headEnd type="none" w="med" len="med"/>
            <a:tailEnd type="triangle" w="med" len="med"/>
          </a:ln>
        </p:spPr>
      </p:cxnSp>
      <p:sp>
        <p:nvSpPr>
          <p:cNvPr id="343" name="Google Shape;343;p30"/>
          <p:cNvSpPr txBox="1"/>
          <p:nvPr/>
        </p:nvSpPr>
        <p:spPr>
          <a:xfrm>
            <a:off x="800096" y="350502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sp>
        <p:nvSpPr>
          <p:cNvPr id="344" name="Google Shape;344;p30"/>
          <p:cNvSpPr txBox="1"/>
          <p:nvPr/>
        </p:nvSpPr>
        <p:spPr>
          <a:xfrm>
            <a:off x="2377500" y="4252275"/>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https://geoconnex.us/ref/{feature_type}/{feature_id}</a:t>
            </a:r>
            <a:endParaRPr>
              <a:solidFill>
                <a:srgbClr val="FF9900"/>
              </a:solidFill>
            </a:endParaRPr>
          </a:p>
        </p:txBody>
      </p:sp>
      <p:sp>
        <p:nvSpPr>
          <p:cNvPr id="345" name="Google Shape;345;p30"/>
          <p:cNvSpPr txBox="1"/>
          <p:nvPr/>
        </p:nvSpPr>
        <p:spPr>
          <a:xfrm>
            <a:off x="-662950" y="0"/>
            <a:ext cx="99330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FFFFFF"/>
                </a:solidFill>
              </a:rPr>
              <a:t>Building a Water Knowledge Graph: </a:t>
            </a:r>
            <a:r>
              <a:rPr lang="en" sz="1800">
                <a:solidFill>
                  <a:srgbClr val="FFFFFF"/>
                </a:solidFill>
              </a:rPr>
              <a:t>Organizations publish data</a:t>
            </a:r>
            <a:endParaRPr sz="11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sp>
        <p:nvSpPr>
          <p:cNvPr id="346" name="Google Shape;346;p30"/>
          <p:cNvSpPr txBox="1"/>
          <p:nvPr/>
        </p:nvSpPr>
        <p:spPr>
          <a:xfrm>
            <a:off x="3746100" y="978750"/>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https://geoconnex.us/{org}/{feature}/{data_id}</a:t>
            </a:r>
            <a:endParaRPr>
              <a:solidFill>
                <a:srgbClr val="FF9900"/>
              </a:solidFill>
            </a:endParaRPr>
          </a:p>
        </p:txBody>
      </p:sp>
      <p:pic>
        <p:nvPicPr>
          <p:cNvPr id="3" name="Picture 2" descr="A picture containing monitor, television, computer, drawing&#10;&#10;Description automatically generated">
            <a:extLst>
              <a:ext uri="{FF2B5EF4-FFF2-40B4-BE49-F238E27FC236}">
                <a16:creationId xmlns:a16="http://schemas.microsoft.com/office/drawing/2014/main" id="{DA9D0EA6-C501-4057-AD5A-6D0D35F51BD2}"/>
              </a:ext>
            </a:extLst>
          </p:cNvPr>
          <p:cNvPicPr>
            <a:picLocks noChangeAspect="1"/>
          </p:cNvPicPr>
          <p:nvPr/>
        </p:nvPicPr>
        <p:blipFill>
          <a:blip r:embed="rId8"/>
          <a:stretch>
            <a:fillRect/>
          </a:stretch>
        </p:blipFill>
        <p:spPr>
          <a:xfrm>
            <a:off x="311367" y="1126843"/>
            <a:ext cx="748046" cy="549814"/>
          </a:xfrm>
          <a:prstGeom prst="rect">
            <a:avLst/>
          </a:prstGeom>
        </p:spPr>
      </p:pic>
      <p:pic>
        <p:nvPicPr>
          <p:cNvPr id="5" name="Picture 4" descr="A close up of a logo&#10;&#10;Description automatically generated">
            <a:extLst>
              <a:ext uri="{FF2B5EF4-FFF2-40B4-BE49-F238E27FC236}">
                <a16:creationId xmlns:a16="http://schemas.microsoft.com/office/drawing/2014/main" id="{1713373B-915D-4297-A8B7-B472EF4E4579}"/>
              </a:ext>
            </a:extLst>
          </p:cNvPr>
          <p:cNvPicPr>
            <a:picLocks noChangeAspect="1"/>
          </p:cNvPicPr>
          <p:nvPr/>
        </p:nvPicPr>
        <p:blipFill>
          <a:blip r:embed="rId9"/>
          <a:stretch>
            <a:fillRect/>
          </a:stretch>
        </p:blipFill>
        <p:spPr>
          <a:xfrm>
            <a:off x="1527635" y="1262174"/>
            <a:ext cx="549814" cy="549814"/>
          </a:xfrm>
          <a:prstGeom prst="rect">
            <a:avLst/>
          </a:prstGeom>
        </p:spPr>
      </p:pic>
      <p:pic>
        <p:nvPicPr>
          <p:cNvPr id="7" name="Picture 6" descr="A close up of a logo&#10;&#10;Description automatically generated">
            <a:extLst>
              <a:ext uri="{FF2B5EF4-FFF2-40B4-BE49-F238E27FC236}">
                <a16:creationId xmlns:a16="http://schemas.microsoft.com/office/drawing/2014/main" id="{8472CC8D-6359-4A5C-A605-844FB844720F}"/>
              </a:ext>
            </a:extLst>
          </p:cNvPr>
          <p:cNvPicPr>
            <a:picLocks noChangeAspect="1"/>
          </p:cNvPicPr>
          <p:nvPr/>
        </p:nvPicPr>
        <p:blipFill>
          <a:blip r:embed="rId10"/>
          <a:stretch>
            <a:fillRect/>
          </a:stretch>
        </p:blipFill>
        <p:spPr>
          <a:xfrm>
            <a:off x="3746100" y="1385649"/>
            <a:ext cx="1451241" cy="307512"/>
          </a:xfrm>
          <a:prstGeom prst="rect">
            <a:avLst/>
          </a:prstGeom>
          <a:solidFill>
            <a:schemeClr val="bg1"/>
          </a:solidFill>
        </p:spPr>
      </p:pic>
      <p:pic>
        <p:nvPicPr>
          <p:cNvPr id="9" name="Picture 8" descr="A picture containing drawing&#10;&#10;Description automatically generated">
            <a:extLst>
              <a:ext uri="{FF2B5EF4-FFF2-40B4-BE49-F238E27FC236}">
                <a16:creationId xmlns:a16="http://schemas.microsoft.com/office/drawing/2014/main" id="{F2B4DFA5-C5FC-4FAA-A4CF-1D5992A352E2}"/>
              </a:ext>
            </a:extLst>
          </p:cNvPr>
          <p:cNvPicPr>
            <a:picLocks noChangeAspect="1"/>
          </p:cNvPicPr>
          <p:nvPr/>
        </p:nvPicPr>
        <p:blipFill>
          <a:blip r:embed="rId11"/>
          <a:stretch>
            <a:fillRect/>
          </a:stretch>
        </p:blipFill>
        <p:spPr>
          <a:xfrm>
            <a:off x="3041898" y="635543"/>
            <a:ext cx="540483" cy="689582"/>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E1015C60-96A5-45B4-8073-F3100862F57F}"/>
              </a:ext>
            </a:extLst>
          </p:cNvPr>
          <p:cNvPicPr>
            <a:picLocks noChangeAspect="1"/>
          </p:cNvPicPr>
          <p:nvPr/>
        </p:nvPicPr>
        <p:blipFill>
          <a:blip r:embed="rId12"/>
          <a:stretch>
            <a:fillRect/>
          </a:stretch>
        </p:blipFill>
        <p:spPr>
          <a:xfrm>
            <a:off x="2331963" y="1446070"/>
            <a:ext cx="845574" cy="278100"/>
          </a:xfrm>
          <a:prstGeom prst="rect">
            <a:avLst/>
          </a:prstGeom>
        </p:spPr>
      </p:pic>
      <p:pic>
        <p:nvPicPr>
          <p:cNvPr id="23" name="Google Shape;358;p31">
            <a:extLst>
              <a:ext uri="{FF2B5EF4-FFF2-40B4-BE49-F238E27FC236}">
                <a16:creationId xmlns:a16="http://schemas.microsoft.com/office/drawing/2014/main" id="{F6F6A9D9-DCB5-1B4F-8396-CF67A4FC8196}"/>
              </a:ext>
            </a:extLst>
          </p:cNvPr>
          <p:cNvPicPr preferRelativeResize="0"/>
          <p:nvPr/>
        </p:nvPicPr>
        <p:blipFill>
          <a:blip r:embed="rId5">
            <a:alphaModFix/>
          </a:blip>
          <a:stretch>
            <a:fillRect/>
          </a:stretch>
        </p:blipFill>
        <p:spPr>
          <a:xfrm>
            <a:off x="440739" y="1668400"/>
            <a:ext cx="298791" cy="233094"/>
          </a:xfrm>
          <a:prstGeom prst="rect">
            <a:avLst/>
          </a:prstGeom>
          <a:noFill/>
          <a:ln>
            <a:noFill/>
          </a:ln>
        </p:spPr>
      </p:pic>
      <p:pic>
        <p:nvPicPr>
          <p:cNvPr id="24" name="Google Shape;358;p31">
            <a:extLst>
              <a:ext uri="{FF2B5EF4-FFF2-40B4-BE49-F238E27FC236}">
                <a16:creationId xmlns:a16="http://schemas.microsoft.com/office/drawing/2014/main" id="{129DBB6F-CC57-6C4E-8E50-9155F729F2FA}"/>
              </a:ext>
            </a:extLst>
          </p:cNvPr>
          <p:cNvPicPr preferRelativeResize="0"/>
          <p:nvPr/>
        </p:nvPicPr>
        <p:blipFill>
          <a:blip r:embed="rId5">
            <a:alphaModFix/>
          </a:blip>
          <a:stretch>
            <a:fillRect/>
          </a:stretch>
        </p:blipFill>
        <p:spPr>
          <a:xfrm>
            <a:off x="1166055" y="1243344"/>
            <a:ext cx="298791" cy="233094"/>
          </a:xfrm>
          <a:prstGeom prst="rect">
            <a:avLst/>
          </a:prstGeom>
          <a:noFill/>
          <a:ln>
            <a:noFill/>
          </a:ln>
        </p:spPr>
      </p:pic>
      <p:pic>
        <p:nvPicPr>
          <p:cNvPr id="25" name="Google Shape;358;p31">
            <a:extLst>
              <a:ext uri="{FF2B5EF4-FFF2-40B4-BE49-F238E27FC236}">
                <a16:creationId xmlns:a16="http://schemas.microsoft.com/office/drawing/2014/main" id="{447E7390-2EBD-F84C-BA41-69DAC02AC017}"/>
              </a:ext>
            </a:extLst>
          </p:cNvPr>
          <p:cNvPicPr preferRelativeResize="0"/>
          <p:nvPr/>
        </p:nvPicPr>
        <p:blipFill>
          <a:blip r:embed="rId5">
            <a:alphaModFix/>
          </a:blip>
          <a:stretch>
            <a:fillRect/>
          </a:stretch>
        </p:blipFill>
        <p:spPr>
          <a:xfrm>
            <a:off x="1572404" y="1765131"/>
            <a:ext cx="298791" cy="233094"/>
          </a:xfrm>
          <a:prstGeom prst="rect">
            <a:avLst/>
          </a:prstGeom>
          <a:noFill/>
          <a:ln>
            <a:noFill/>
          </a:ln>
        </p:spPr>
      </p:pic>
      <p:pic>
        <p:nvPicPr>
          <p:cNvPr id="26" name="Google Shape;358;p31">
            <a:extLst>
              <a:ext uri="{FF2B5EF4-FFF2-40B4-BE49-F238E27FC236}">
                <a16:creationId xmlns:a16="http://schemas.microsoft.com/office/drawing/2014/main" id="{E8FBFA3D-46DE-494F-ACE3-454A9E7305C1}"/>
              </a:ext>
            </a:extLst>
          </p:cNvPr>
          <p:cNvPicPr preferRelativeResize="0"/>
          <p:nvPr/>
        </p:nvPicPr>
        <p:blipFill>
          <a:blip r:embed="rId5">
            <a:alphaModFix/>
          </a:blip>
          <a:stretch>
            <a:fillRect/>
          </a:stretch>
        </p:blipFill>
        <p:spPr>
          <a:xfrm>
            <a:off x="2184200" y="1116784"/>
            <a:ext cx="298791" cy="233094"/>
          </a:xfrm>
          <a:prstGeom prst="rect">
            <a:avLst/>
          </a:prstGeom>
          <a:noFill/>
          <a:ln>
            <a:noFill/>
          </a:ln>
        </p:spPr>
      </p:pic>
      <p:pic>
        <p:nvPicPr>
          <p:cNvPr id="27" name="Google Shape;358;p31">
            <a:extLst>
              <a:ext uri="{FF2B5EF4-FFF2-40B4-BE49-F238E27FC236}">
                <a16:creationId xmlns:a16="http://schemas.microsoft.com/office/drawing/2014/main" id="{D88B66DC-7C12-D248-B062-1894FEF3E458}"/>
              </a:ext>
            </a:extLst>
          </p:cNvPr>
          <p:cNvPicPr preferRelativeResize="0"/>
          <p:nvPr/>
        </p:nvPicPr>
        <p:blipFill>
          <a:blip r:embed="rId5">
            <a:alphaModFix/>
          </a:blip>
          <a:stretch>
            <a:fillRect/>
          </a:stretch>
        </p:blipFill>
        <p:spPr>
          <a:xfrm>
            <a:off x="2347079" y="1773900"/>
            <a:ext cx="298791" cy="233094"/>
          </a:xfrm>
          <a:prstGeom prst="rect">
            <a:avLst/>
          </a:prstGeom>
          <a:noFill/>
          <a:ln>
            <a:noFill/>
          </a:ln>
        </p:spPr>
      </p:pic>
      <p:pic>
        <p:nvPicPr>
          <p:cNvPr id="28" name="Google Shape;358;p31">
            <a:extLst>
              <a:ext uri="{FF2B5EF4-FFF2-40B4-BE49-F238E27FC236}">
                <a16:creationId xmlns:a16="http://schemas.microsoft.com/office/drawing/2014/main" id="{0E0A9285-271D-7641-94D6-04028BFD4B8B}"/>
              </a:ext>
            </a:extLst>
          </p:cNvPr>
          <p:cNvPicPr preferRelativeResize="0"/>
          <p:nvPr/>
        </p:nvPicPr>
        <p:blipFill>
          <a:blip r:embed="rId5">
            <a:alphaModFix/>
          </a:blip>
          <a:stretch>
            <a:fillRect/>
          </a:stretch>
        </p:blipFill>
        <p:spPr>
          <a:xfrm>
            <a:off x="3214298" y="1334288"/>
            <a:ext cx="298791" cy="233094"/>
          </a:xfrm>
          <a:prstGeom prst="rect">
            <a:avLst/>
          </a:prstGeom>
          <a:noFill/>
          <a:ln>
            <a:noFill/>
          </a:ln>
        </p:spPr>
      </p:pic>
      <p:pic>
        <p:nvPicPr>
          <p:cNvPr id="29" name="Google Shape;358;p31">
            <a:extLst>
              <a:ext uri="{FF2B5EF4-FFF2-40B4-BE49-F238E27FC236}">
                <a16:creationId xmlns:a16="http://schemas.microsoft.com/office/drawing/2014/main" id="{500CAD67-EF39-3F48-95AB-9313E51194F4}"/>
              </a:ext>
            </a:extLst>
          </p:cNvPr>
          <p:cNvPicPr preferRelativeResize="0"/>
          <p:nvPr/>
        </p:nvPicPr>
        <p:blipFill>
          <a:blip r:embed="rId5">
            <a:alphaModFix/>
          </a:blip>
          <a:stretch>
            <a:fillRect/>
          </a:stretch>
        </p:blipFill>
        <p:spPr>
          <a:xfrm>
            <a:off x="4056187" y="1713797"/>
            <a:ext cx="298791" cy="2330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1"/>
        <p:cNvGrpSpPr/>
        <p:nvPr/>
      </p:nvGrpSpPr>
      <p:grpSpPr>
        <a:xfrm>
          <a:off x="0" y="0"/>
          <a:ext cx="0" cy="0"/>
          <a:chOff x="0" y="0"/>
          <a:chExt cx="0" cy="0"/>
        </a:xfrm>
      </p:grpSpPr>
      <p:pic>
        <p:nvPicPr>
          <p:cNvPr id="358" name="Google Shape;358;p31"/>
          <p:cNvPicPr preferRelativeResize="0"/>
          <p:nvPr/>
        </p:nvPicPr>
        <p:blipFill>
          <a:blip r:embed="rId3">
            <a:alphaModFix/>
          </a:blip>
          <a:stretch>
            <a:fillRect/>
          </a:stretch>
        </p:blipFill>
        <p:spPr>
          <a:xfrm>
            <a:off x="322959" y="2710800"/>
            <a:ext cx="1030575" cy="803975"/>
          </a:xfrm>
          <a:prstGeom prst="rect">
            <a:avLst/>
          </a:prstGeom>
          <a:noFill/>
          <a:ln>
            <a:noFill/>
          </a:ln>
        </p:spPr>
      </p:pic>
      <p:pic>
        <p:nvPicPr>
          <p:cNvPr id="359" name="Google Shape;359;p31"/>
          <p:cNvPicPr preferRelativeResize="0"/>
          <p:nvPr/>
        </p:nvPicPr>
        <p:blipFill>
          <a:blip r:embed="rId4">
            <a:alphaModFix/>
          </a:blip>
          <a:stretch>
            <a:fillRect/>
          </a:stretch>
        </p:blipFill>
        <p:spPr>
          <a:xfrm>
            <a:off x="3041898" y="2839887"/>
            <a:ext cx="1030576" cy="840076"/>
          </a:xfrm>
          <a:prstGeom prst="rect">
            <a:avLst/>
          </a:prstGeom>
          <a:noFill/>
          <a:ln>
            <a:noFill/>
          </a:ln>
        </p:spPr>
      </p:pic>
      <p:sp>
        <p:nvSpPr>
          <p:cNvPr id="360" name="Google Shape;360;p31"/>
          <p:cNvSpPr txBox="1"/>
          <p:nvPr/>
        </p:nvSpPr>
        <p:spPr>
          <a:xfrm>
            <a:off x="275475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Bridge monitoring location</a:t>
            </a:r>
            <a:endParaRPr>
              <a:solidFill>
                <a:srgbClr val="FFFFFF"/>
              </a:solidFill>
            </a:endParaRPr>
          </a:p>
        </p:txBody>
      </p:sp>
      <p:sp>
        <p:nvSpPr>
          <p:cNvPr id="361" name="Google Shape;361;p31"/>
          <p:cNvSpPr txBox="1"/>
          <p:nvPr/>
        </p:nvSpPr>
        <p:spPr>
          <a:xfrm>
            <a:off x="36120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Reservoir</a:t>
            </a:r>
            <a:endParaRPr>
              <a:solidFill>
                <a:srgbClr val="FFFFFF"/>
              </a:solidFill>
            </a:endParaRPr>
          </a:p>
        </p:txBody>
      </p:sp>
      <p:pic>
        <p:nvPicPr>
          <p:cNvPr id="362" name="Google Shape;362;p31"/>
          <p:cNvPicPr preferRelativeResize="0"/>
          <p:nvPr/>
        </p:nvPicPr>
        <p:blipFill>
          <a:blip r:embed="rId5">
            <a:alphaModFix/>
          </a:blip>
          <a:stretch>
            <a:fillRect/>
          </a:stretch>
        </p:blipFill>
        <p:spPr>
          <a:xfrm>
            <a:off x="909289" y="4097025"/>
            <a:ext cx="1263174" cy="909300"/>
          </a:xfrm>
          <a:prstGeom prst="rect">
            <a:avLst/>
          </a:prstGeom>
          <a:noFill/>
          <a:ln>
            <a:noFill/>
          </a:ln>
        </p:spPr>
      </p:pic>
      <p:sp>
        <p:nvSpPr>
          <p:cNvPr id="363" name="Google Shape;363;p31"/>
          <p:cNvSpPr txBox="1"/>
          <p:nvPr/>
        </p:nvSpPr>
        <p:spPr>
          <a:xfrm>
            <a:off x="800100" y="3812900"/>
            <a:ext cx="1577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31"/>
          <p:cNvSpPr txBox="1"/>
          <p:nvPr/>
        </p:nvSpPr>
        <p:spPr>
          <a:xfrm>
            <a:off x="1154425" y="382706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HUC12</a:t>
            </a:r>
            <a:endParaRPr>
              <a:solidFill>
                <a:srgbClr val="FFFFFF"/>
              </a:solidFill>
            </a:endParaRPr>
          </a:p>
        </p:txBody>
      </p:sp>
      <p:cxnSp>
        <p:nvCxnSpPr>
          <p:cNvPr id="365" name="Google Shape;365;p31"/>
          <p:cNvCxnSpPr>
            <a:stCxn id="359" idx="1"/>
            <a:endCxn id="364" idx="2"/>
          </p:cNvCxnSpPr>
          <p:nvPr/>
        </p:nvCxnSpPr>
        <p:spPr>
          <a:xfrm flipH="1">
            <a:off x="2162598" y="3259925"/>
            <a:ext cx="879300" cy="845100"/>
          </a:xfrm>
          <a:prstGeom prst="straightConnector1">
            <a:avLst/>
          </a:prstGeom>
          <a:noFill/>
          <a:ln w="28575" cap="flat" cmpd="sng">
            <a:solidFill>
              <a:srgbClr val="6AA84F"/>
            </a:solidFill>
            <a:prstDash val="solid"/>
            <a:round/>
            <a:headEnd type="none" w="med" len="med"/>
            <a:tailEnd type="triangle" w="med" len="med"/>
          </a:ln>
        </p:spPr>
      </p:cxnSp>
      <p:sp>
        <p:nvSpPr>
          <p:cNvPr id="366" name="Google Shape;366;p31"/>
          <p:cNvSpPr txBox="1"/>
          <p:nvPr/>
        </p:nvSpPr>
        <p:spPr>
          <a:xfrm>
            <a:off x="2549046" y="367997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cxnSp>
        <p:nvCxnSpPr>
          <p:cNvPr id="367" name="Google Shape;367;p31"/>
          <p:cNvCxnSpPr>
            <a:stCxn id="358" idx="2"/>
          </p:cNvCxnSpPr>
          <p:nvPr/>
        </p:nvCxnSpPr>
        <p:spPr>
          <a:xfrm>
            <a:off x="838247" y="3514775"/>
            <a:ext cx="110400" cy="668700"/>
          </a:xfrm>
          <a:prstGeom prst="straightConnector1">
            <a:avLst/>
          </a:prstGeom>
          <a:noFill/>
          <a:ln w="28575" cap="flat" cmpd="sng">
            <a:solidFill>
              <a:srgbClr val="6AA84F"/>
            </a:solidFill>
            <a:prstDash val="solid"/>
            <a:round/>
            <a:headEnd type="none" w="med" len="med"/>
            <a:tailEnd type="triangle" w="med" len="med"/>
          </a:ln>
        </p:spPr>
      </p:cxnSp>
      <p:sp>
        <p:nvSpPr>
          <p:cNvPr id="368" name="Google Shape;368;p31"/>
          <p:cNvSpPr txBox="1"/>
          <p:nvPr/>
        </p:nvSpPr>
        <p:spPr>
          <a:xfrm>
            <a:off x="800096" y="350502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sp>
        <p:nvSpPr>
          <p:cNvPr id="369" name="Google Shape;369;p31"/>
          <p:cNvSpPr txBox="1"/>
          <p:nvPr/>
        </p:nvSpPr>
        <p:spPr>
          <a:xfrm>
            <a:off x="2377500" y="4252275"/>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https://geoconnex.us/ref/{feature_type}/{feature_id}</a:t>
            </a:r>
            <a:endParaRPr>
              <a:solidFill>
                <a:srgbClr val="FF9900"/>
              </a:solidFill>
            </a:endParaRPr>
          </a:p>
        </p:txBody>
      </p:sp>
      <p:sp>
        <p:nvSpPr>
          <p:cNvPr id="370" name="Google Shape;370;p31"/>
          <p:cNvSpPr txBox="1"/>
          <p:nvPr/>
        </p:nvSpPr>
        <p:spPr>
          <a:xfrm>
            <a:off x="3746100" y="978750"/>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https://geoconnex.us/{org}/{feature}/{data_id}</a:t>
            </a:r>
            <a:endParaRPr>
              <a:solidFill>
                <a:srgbClr val="FF9900"/>
              </a:solidFill>
            </a:endParaRPr>
          </a:p>
        </p:txBody>
      </p:sp>
      <p:sp>
        <p:nvSpPr>
          <p:cNvPr id="371" name="Google Shape;371;p31"/>
          <p:cNvSpPr txBox="1"/>
          <p:nvPr/>
        </p:nvSpPr>
        <p:spPr>
          <a:xfrm>
            <a:off x="-662950" y="0"/>
            <a:ext cx="99330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FFFFFF"/>
                </a:solidFill>
              </a:rPr>
              <a:t>Building a Water Knowledge Graph: </a:t>
            </a:r>
            <a:r>
              <a:rPr lang="en" sz="1800">
                <a:solidFill>
                  <a:srgbClr val="FFFFFF"/>
                </a:solidFill>
              </a:rPr>
              <a:t>Organizations Link Data</a:t>
            </a:r>
            <a:endParaRPr sz="11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cxnSp>
        <p:nvCxnSpPr>
          <p:cNvPr id="372" name="Google Shape;372;p31"/>
          <p:cNvCxnSpPr/>
          <p:nvPr/>
        </p:nvCxnSpPr>
        <p:spPr>
          <a:xfrm flipH="1">
            <a:off x="788698" y="1668400"/>
            <a:ext cx="11400" cy="811800"/>
          </a:xfrm>
          <a:prstGeom prst="straightConnector1">
            <a:avLst/>
          </a:prstGeom>
          <a:noFill/>
          <a:ln w="28575" cap="flat" cmpd="sng">
            <a:solidFill>
              <a:srgbClr val="6AA84F"/>
            </a:solidFill>
            <a:prstDash val="solid"/>
            <a:round/>
            <a:headEnd type="none" w="med" len="med"/>
            <a:tailEnd type="triangle" w="med" len="med"/>
          </a:ln>
        </p:spPr>
      </p:cxnSp>
      <p:cxnSp>
        <p:nvCxnSpPr>
          <p:cNvPr id="373" name="Google Shape;373;p31"/>
          <p:cNvCxnSpPr>
            <a:stCxn id="370" idx="1"/>
            <a:endCxn id="360" idx="0"/>
          </p:cNvCxnSpPr>
          <p:nvPr/>
        </p:nvCxnSpPr>
        <p:spPr>
          <a:xfrm>
            <a:off x="3746100" y="1190250"/>
            <a:ext cx="16800" cy="1167300"/>
          </a:xfrm>
          <a:prstGeom prst="straightConnector1">
            <a:avLst/>
          </a:prstGeom>
          <a:noFill/>
          <a:ln w="28575" cap="flat" cmpd="sng">
            <a:solidFill>
              <a:srgbClr val="6AA84F"/>
            </a:solidFill>
            <a:prstDash val="solid"/>
            <a:round/>
            <a:headEnd type="none" w="med" len="med"/>
            <a:tailEnd type="triangle" w="med" len="med"/>
          </a:ln>
        </p:spPr>
      </p:cxnSp>
      <p:cxnSp>
        <p:nvCxnSpPr>
          <p:cNvPr id="374" name="Google Shape;374;p31"/>
          <p:cNvCxnSpPr/>
          <p:nvPr/>
        </p:nvCxnSpPr>
        <p:spPr>
          <a:xfrm flipH="1">
            <a:off x="1954500" y="1953713"/>
            <a:ext cx="131400" cy="1978200"/>
          </a:xfrm>
          <a:prstGeom prst="straightConnector1">
            <a:avLst/>
          </a:prstGeom>
          <a:noFill/>
          <a:ln w="28575" cap="flat" cmpd="sng">
            <a:solidFill>
              <a:srgbClr val="6AA84F"/>
            </a:solidFill>
            <a:prstDash val="solid"/>
            <a:round/>
            <a:headEnd type="none" w="med" len="med"/>
            <a:tailEnd type="triangle" w="med" len="med"/>
          </a:ln>
        </p:spPr>
      </p:cxnSp>
      <p:cxnSp>
        <p:nvCxnSpPr>
          <p:cNvPr id="375" name="Google Shape;375;p31"/>
          <p:cNvCxnSpPr/>
          <p:nvPr/>
        </p:nvCxnSpPr>
        <p:spPr>
          <a:xfrm>
            <a:off x="1443000" y="1218050"/>
            <a:ext cx="420000" cy="2656800"/>
          </a:xfrm>
          <a:prstGeom prst="straightConnector1">
            <a:avLst/>
          </a:prstGeom>
          <a:noFill/>
          <a:ln w="28575" cap="flat" cmpd="sng">
            <a:solidFill>
              <a:srgbClr val="6AA84F"/>
            </a:solidFill>
            <a:prstDash val="solid"/>
            <a:round/>
            <a:headEnd type="none" w="med" len="med"/>
            <a:tailEnd type="triangle" w="med" len="med"/>
          </a:ln>
        </p:spPr>
      </p:cxnSp>
      <p:cxnSp>
        <p:nvCxnSpPr>
          <p:cNvPr id="376" name="Google Shape;376;p31"/>
          <p:cNvCxnSpPr>
            <a:cxnSpLocks/>
            <a:endCxn id="361" idx="0"/>
          </p:cNvCxnSpPr>
          <p:nvPr/>
        </p:nvCxnSpPr>
        <p:spPr>
          <a:xfrm flipH="1">
            <a:off x="1369312" y="1857606"/>
            <a:ext cx="558600" cy="499800"/>
          </a:xfrm>
          <a:prstGeom prst="straightConnector1">
            <a:avLst/>
          </a:prstGeom>
          <a:noFill/>
          <a:ln w="28575" cap="flat" cmpd="sng">
            <a:solidFill>
              <a:srgbClr val="6AA84F"/>
            </a:solidFill>
            <a:prstDash val="solid"/>
            <a:round/>
            <a:headEnd type="none" w="med" len="med"/>
            <a:tailEnd type="triangle" w="med" len="med"/>
          </a:ln>
        </p:spPr>
      </p:cxnSp>
      <p:cxnSp>
        <p:nvCxnSpPr>
          <p:cNvPr id="377" name="Google Shape;377;p31"/>
          <p:cNvCxnSpPr>
            <a:cxnSpLocks/>
            <a:endCxn id="360" idx="0"/>
          </p:cNvCxnSpPr>
          <p:nvPr/>
        </p:nvCxnSpPr>
        <p:spPr>
          <a:xfrm>
            <a:off x="1927912" y="1857606"/>
            <a:ext cx="1835100" cy="499800"/>
          </a:xfrm>
          <a:prstGeom prst="straightConnector1">
            <a:avLst/>
          </a:prstGeom>
          <a:noFill/>
          <a:ln w="28575" cap="flat" cmpd="sng">
            <a:solidFill>
              <a:srgbClr val="6AA84F"/>
            </a:solidFill>
            <a:prstDash val="solid"/>
            <a:round/>
            <a:headEnd type="none" w="med" len="med"/>
            <a:tailEnd type="triangle" w="med" len="med"/>
          </a:ln>
        </p:spPr>
      </p:cxnSp>
      <p:cxnSp>
        <p:nvCxnSpPr>
          <p:cNvPr id="378" name="Google Shape;378;p31"/>
          <p:cNvCxnSpPr>
            <a:cxnSpLocks/>
          </p:cNvCxnSpPr>
          <p:nvPr/>
        </p:nvCxnSpPr>
        <p:spPr>
          <a:xfrm flipH="1">
            <a:off x="925675" y="1181368"/>
            <a:ext cx="1400400" cy="1207500"/>
          </a:xfrm>
          <a:prstGeom prst="straightConnector1">
            <a:avLst/>
          </a:prstGeom>
          <a:noFill/>
          <a:ln w="28575" cap="flat" cmpd="sng">
            <a:solidFill>
              <a:srgbClr val="6AA84F"/>
            </a:solidFill>
            <a:prstDash val="solid"/>
            <a:round/>
            <a:headEnd type="none" w="med" len="med"/>
            <a:tailEnd type="triangle" w="med" len="med"/>
          </a:ln>
        </p:spPr>
      </p:cxnSp>
      <p:cxnSp>
        <p:nvCxnSpPr>
          <p:cNvPr id="379" name="Google Shape;379;p31"/>
          <p:cNvCxnSpPr>
            <a:stCxn id="370" idx="1"/>
            <a:endCxn id="361" idx="2"/>
          </p:cNvCxnSpPr>
          <p:nvPr/>
        </p:nvCxnSpPr>
        <p:spPr>
          <a:xfrm flipH="1">
            <a:off x="1369500" y="1190250"/>
            <a:ext cx="2376600" cy="1445400"/>
          </a:xfrm>
          <a:prstGeom prst="straightConnector1">
            <a:avLst/>
          </a:prstGeom>
          <a:noFill/>
          <a:ln w="28575" cap="flat" cmpd="sng">
            <a:solidFill>
              <a:srgbClr val="6AA84F"/>
            </a:solidFill>
            <a:prstDash val="solid"/>
            <a:round/>
            <a:headEnd type="none" w="med" len="med"/>
            <a:tailEnd type="triangle" w="med" len="med"/>
          </a:ln>
        </p:spPr>
      </p:cxnSp>
      <p:cxnSp>
        <p:nvCxnSpPr>
          <p:cNvPr id="381" name="Google Shape;381;p31"/>
          <p:cNvCxnSpPr>
            <a:cxnSpLocks/>
            <a:endCxn id="360" idx="0"/>
          </p:cNvCxnSpPr>
          <p:nvPr/>
        </p:nvCxnSpPr>
        <p:spPr>
          <a:xfrm flipH="1">
            <a:off x="3762761" y="2036175"/>
            <a:ext cx="317700" cy="321300"/>
          </a:xfrm>
          <a:prstGeom prst="straightConnector1">
            <a:avLst/>
          </a:prstGeom>
          <a:noFill/>
          <a:ln w="28575" cap="flat" cmpd="sng">
            <a:solidFill>
              <a:srgbClr val="6AA84F"/>
            </a:solidFill>
            <a:prstDash val="solid"/>
            <a:round/>
            <a:headEnd type="none" w="med" len="med"/>
            <a:tailEnd type="triangle" w="med" len="med"/>
          </a:ln>
        </p:spPr>
      </p:cxnSp>
      <p:pic>
        <p:nvPicPr>
          <p:cNvPr id="2" name="Google Shape;328;p30">
            <a:extLst>
              <a:ext uri="{FF2B5EF4-FFF2-40B4-BE49-F238E27FC236}">
                <a16:creationId xmlns:a16="http://schemas.microsoft.com/office/drawing/2014/main" id="{89D01C29-91BF-4C89-A0B2-60A69B8820F8}"/>
              </a:ext>
            </a:extLst>
          </p:cNvPr>
          <p:cNvPicPr preferRelativeResize="0"/>
          <p:nvPr/>
        </p:nvPicPr>
        <p:blipFill>
          <a:blip r:embed="rId6">
            <a:alphaModFix/>
          </a:blip>
          <a:stretch>
            <a:fillRect/>
          </a:stretch>
        </p:blipFill>
        <p:spPr>
          <a:xfrm>
            <a:off x="1924088" y="859775"/>
            <a:ext cx="803976" cy="321593"/>
          </a:xfrm>
          <a:prstGeom prst="rect">
            <a:avLst/>
          </a:prstGeom>
          <a:noFill/>
          <a:ln>
            <a:noFill/>
          </a:ln>
        </p:spPr>
      </p:pic>
      <p:pic>
        <p:nvPicPr>
          <p:cNvPr id="3" name="Google Shape;329;p30">
            <a:extLst>
              <a:ext uri="{FF2B5EF4-FFF2-40B4-BE49-F238E27FC236}">
                <a16:creationId xmlns:a16="http://schemas.microsoft.com/office/drawing/2014/main" id="{EDC5EE3A-F871-4DC7-9CF2-3422C2C11E00}"/>
              </a:ext>
            </a:extLst>
          </p:cNvPr>
          <p:cNvPicPr preferRelativeResize="0"/>
          <p:nvPr/>
        </p:nvPicPr>
        <p:blipFill>
          <a:blip r:embed="rId7">
            <a:alphaModFix/>
          </a:blip>
          <a:stretch>
            <a:fillRect/>
          </a:stretch>
        </p:blipFill>
        <p:spPr>
          <a:xfrm>
            <a:off x="1194408" y="789675"/>
            <a:ext cx="461801" cy="461801"/>
          </a:xfrm>
          <a:prstGeom prst="rect">
            <a:avLst/>
          </a:prstGeom>
          <a:noFill/>
          <a:ln>
            <a:noFill/>
          </a:ln>
        </p:spPr>
      </p:pic>
      <p:pic>
        <p:nvPicPr>
          <p:cNvPr id="4" name="Picture 3" descr="A picture containing monitor, television, computer, drawing&#10;&#10;Description automatically generated">
            <a:extLst>
              <a:ext uri="{FF2B5EF4-FFF2-40B4-BE49-F238E27FC236}">
                <a16:creationId xmlns:a16="http://schemas.microsoft.com/office/drawing/2014/main" id="{F646A77C-BD80-47E7-A8C8-D2A9595FE694}"/>
              </a:ext>
            </a:extLst>
          </p:cNvPr>
          <p:cNvPicPr>
            <a:picLocks noChangeAspect="1"/>
          </p:cNvPicPr>
          <p:nvPr/>
        </p:nvPicPr>
        <p:blipFill>
          <a:blip r:embed="rId8"/>
          <a:stretch>
            <a:fillRect/>
          </a:stretch>
        </p:blipFill>
        <p:spPr>
          <a:xfrm>
            <a:off x="311367" y="1126843"/>
            <a:ext cx="748046" cy="549814"/>
          </a:xfrm>
          <a:prstGeom prst="rect">
            <a:avLst/>
          </a:prstGeom>
        </p:spPr>
      </p:pic>
      <p:pic>
        <p:nvPicPr>
          <p:cNvPr id="5" name="Picture 4" descr="A close up of a logo&#10;&#10;Description automatically generated">
            <a:extLst>
              <a:ext uri="{FF2B5EF4-FFF2-40B4-BE49-F238E27FC236}">
                <a16:creationId xmlns:a16="http://schemas.microsoft.com/office/drawing/2014/main" id="{A3C04674-2C7F-4FD6-A8B3-7DD405A5DDB8}"/>
              </a:ext>
            </a:extLst>
          </p:cNvPr>
          <p:cNvPicPr>
            <a:picLocks noChangeAspect="1"/>
          </p:cNvPicPr>
          <p:nvPr/>
        </p:nvPicPr>
        <p:blipFill>
          <a:blip r:embed="rId9"/>
          <a:stretch>
            <a:fillRect/>
          </a:stretch>
        </p:blipFill>
        <p:spPr>
          <a:xfrm>
            <a:off x="1527635" y="1262174"/>
            <a:ext cx="549814" cy="549814"/>
          </a:xfrm>
          <a:prstGeom prst="rect">
            <a:avLst/>
          </a:prstGeom>
        </p:spPr>
      </p:pic>
      <p:pic>
        <p:nvPicPr>
          <p:cNvPr id="6" name="Picture 5" descr="A close up of a logo&#10;&#10;Description automatically generated">
            <a:extLst>
              <a:ext uri="{FF2B5EF4-FFF2-40B4-BE49-F238E27FC236}">
                <a16:creationId xmlns:a16="http://schemas.microsoft.com/office/drawing/2014/main" id="{37A1DEB8-A43D-48EF-A9EA-B23679DC3B11}"/>
              </a:ext>
            </a:extLst>
          </p:cNvPr>
          <p:cNvPicPr>
            <a:picLocks noChangeAspect="1"/>
          </p:cNvPicPr>
          <p:nvPr/>
        </p:nvPicPr>
        <p:blipFill>
          <a:blip r:embed="rId10"/>
          <a:stretch>
            <a:fillRect/>
          </a:stretch>
        </p:blipFill>
        <p:spPr>
          <a:xfrm>
            <a:off x="3746100" y="1385649"/>
            <a:ext cx="1451241" cy="307512"/>
          </a:xfrm>
          <a:prstGeom prst="rect">
            <a:avLst/>
          </a:prstGeom>
          <a:solidFill>
            <a:schemeClr val="bg1"/>
          </a:solidFill>
        </p:spPr>
      </p:pic>
      <p:pic>
        <p:nvPicPr>
          <p:cNvPr id="7" name="Picture 6" descr="A picture containing drawing&#10;&#10;Description automatically generated">
            <a:extLst>
              <a:ext uri="{FF2B5EF4-FFF2-40B4-BE49-F238E27FC236}">
                <a16:creationId xmlns:a16="http://schemas.microsoft.com/office/drawing/2014/main" id="{5E8FD830-133C-4FC4-89AD-328E137301CB}"/>
              </a:ext>
            </a:extLst>
          </p:cNvPr>
          <p:cNvPicPr>
            <a:picLocks noChangeAspect="1"/>
          </p:cNvPicPr>
          <p:nvPr/>
        </p:nvPicPr>
        <p:blipFill>
          <a:blip r:embed="rId11"/>
          <a:stretch>
            <a:fillRect/>
          </a:stretch>
        </p:blipFill>
        <p:spPr>
          <a:xfrm>
            <a:off x="3041898" y="635543"/>
            <a:ext cx="540483" cy="68958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5BE7AE8-BA84-4E17-A30F-DA68B9334532}"/>
              </a:ext>
            </a:extLst>
          </p:cNvPr>
          <p:cNvPicPr>
            <a:picLocks noChangeAspect="1"/>
          </p:cNvPicPr>
          <p:nvPr/>
        </p:nvPicPr>
        <p:blipFill>
          <a:blip r:embed="rId12"/>
          <a:stretch>
            <a:fillRect/>
          </a:stretch>
        </p:blipFill>
        <p:spPr>
          <a:xfrm>
            <a:off x="2331963" y="1446070"/>
            <a:ext cx="845574" cy="278100"/>
          </a:xfrm>
          <a:prstGeom prst="rect">
            <a:avLst/>
          </a:prstGeom>
        </p:spPr>
      </p:pic>
      <p:pic>
        <p:nvPicPr>
          <p:cNvPr id="32" name="Google Shape;358;p31">
            <a:extLst>
              <a:ext uri="{FF2B5EF4-FFF2-40B4-BE49-F238E27FC236}">
                <a16:creationId xmlns:a16="http://schemas.microsoft.com/office/drawing/2014/main" id="{845891B3-237B-2049-BC1A-5A3D9D080808}"/>
              </a:ext>
            </a:extLst>
          </p:cNvPr>
          <p:cNvPicPr preferRelativeResize="0"/>
          <p:nvPr/>
        </p:nvPicPr>
        <p:blipFill>
          <a:blip r:embed="rId3">
            <a:alphaModFix/>
          </a:blip>
          <a:stretch>
            <a:fillRect/>
          </a:stretch>
        </p:blipFill>
        <p:spPr>
          <a:xfrm>
            <a:off x="440739" y="1668400"/>
            <a:ext cx="298791" cy="233094"/>
          </a:xfrm>
          <a:prstGeom prst="rect">
            <a:avLst/>
          </a:prstGeom>
          <a:noFill/>
          <a:ln>
            <a:noFill/>
          </a:ln>
        </p:spPr>
      </p:pic>
      <p:pic>
        <p:nvPicPr>
          <p:cNvPr id="33" name="Google Shape;358;p31">
            <a:extLst>
              <a:ext uri="{FF2B5EF4-FFF2-40B4-BE49-F238E27FC236}">
                <a16:creationId xmlns:a16="http://schemas.microsoft.com/office/drawing/2014/main" id="{16751392-3D7C-0744-BA3F-C148FAF905CC}"/>
              </a:ext>
            </a:extLst>
          </p:cNvPr>
          <p:cNvPicPr preferRelativeResize="0"/>
          <p:nvPr/>
        </p:nvPicPr>
        <p:blipFill>
          <a:blip r:embed="rId3">
            <a:alphaModFix/>
          </a:blip>
          <a:stretch>
            <a:fillRect/>
          </a:stretch>
        </p:blipFill>
        <p:spPr>
          <a:xfrm>
            <a:off x="1166055" y="1243344"/>
            <a:ext cx="298791" cy="233094"/>
          </a:xfrm>
          <a:prstGeom prst="rect">
            <a:avLst/>
          </a:prstGeom>
          <a:noFill/>
          <a:ln>
            <a:noFill/>
          </a:ln>
        </p:spPr>
      </p:pic>
      <p:pic>
        <p:nvPicPr>
          <p:cNvPr id="34" name="Google Shape;358;p31">
            <a:extLst>
              <a:ext uri="{FF2B5EF4-FFF2-40B4-BE49-F238E27FC236}">
                <a16:creationId xmlns:a16="http://schemas.microsoft.com/office/drawing/2014/main" id="{78B475A7-13CC-954E-91AB-1F3EABBC8C4B}"/>
              </a:ext>
            </a:extLst>
          </p:cNvPr>
          <p:cNvPicPr preferRelativeResize="0"/>
          <p:nvPr/>
        </p:nvPicPr>
        <p:blipFill>
          <a:blip r:embed="rId3">
            <a:alphaModFix/>
          </a:blip>
          <a:stretch>
            <a:fillRect/>
          </a:stretch>
        </p:blipFill>
        <p:spPr>
          <a:xfrm>
            <a:off x="1572404" y="1765131"/>
            <a:ext cx="298791" cy="233094"/>
          </a:xfrm>
          <a:prstGeom prst="rect">
            <a:avLst/>
          </a:prstGeom>
          <a:noFill/>
          <a:ln>
            <a:noFill/>
          </a:ln>
        </p:spPr>
      </p:pic>
      <p:pic>
        <p:nvPicPr>
          <p:cNvPr id="35" name="Google Shape;358;p31">
            <a:extLst>
              <a:ext uri="{FF2B5EF4-FFF2-40B4-BE49-F238E27FC236}">
                <a16:creationId xmlns:a16="http://schemas.microsoft.com/office/drawing/2014/main" id="{5C2D7DCC-0A9B-BD4A-91BF-33AA18135867}"/>
              </a:ext>
            </a:extLst>
          </p:cNvPr>
          <p:cNvPicPr preferRelativeResize="0"/>
          <p:nvPr/>
        </p:nvPicPr>
        <p:blipFill>
          <a:blip r:embed="rId3">
            <a:alphaModFix/>
          </a:blip>
          <a:stretch>
            <a:fillRect/>
          </a:stretch>
        </p:blipFill>
        <p:spPr>
          <a:xfrm>
            <a:off x="2184200" y="1116784"/>
            <a:ext cx="298791" cy="233094"/>
          </a:xfrm>
          <a:prstGeom prst="rect">
            <a:avLst/>
          </a:prstGeom>
          <a:noFill/>
          <a:ln>
            <a:noFill/>
          </a:ln>
        </p:spPr>
      </p:pic>
      <p:pic>
        <p:nvPicPr>
          <p:cNvPr id="36" name="Google Shape;358;p31">
            <a:extLst>
              <a:ext uri="{FF2B5EF4-FFF2-40B4-BE49-F238E27FC236}">
                <a16:creationId xmlns:a16="http://schemas.microsoft.com/office/drawing/2014/main" id="{79F946FE-0530-7A47-81E2-6E299E2FF97E}"/>
              </a:ext>
            </a:extLst>
          </p:cNvPr>
          <p:cNvPicPr preferRelativeResize="0"/>
          <p:nvPr/>
        </p:nvPicPr>
        <p:blipFill>
          <a:blip r:embed="rId3">
            <a:alphaModFix/>
          </a:blip>
          <a:stretch>
            <a:fillRect/>
          </a:stretch>
        </p:blipFill>
        <p:spPr>
          <a:xfrm>
            <a:off x="2347079" y="1773900"/>
            <a:ext cx="298791" cy="233094"/>
          </a:xfrm>
          <a:prstGeom prst="rect">
            <a:avLst/>
          </a:prstGeom>
          <a:noFill/>
          <a:ln>
            <a:noFill/>
          </a:ln>
        </p:spPr>
      </p:pic>
      <p:pic>
        <p:nvPicPr>
          <p:cNvPr id="37" name="Google Shape;358;p31">
            <a:extLst>
              <a:ext uri="{FF2B5EF4-FFF2-40B4-BE49-F238E27FC236}">
                <a16:creationId xmlns:a16="http://schemas.microsoft.com/office/drawing/2014/main" id="{4CB81042-32AA-B544-BBE9-86183BEB626C}"/>
              </a:ext>
            </a:extLst>
          </p:cNvPr>
          <p:cNvPicPr preferRelativeResize="0"/>
          <p:nvPr/>
        </p:nvPicPr>
        <p:blipFill>
          <a:blip r:embed="rId3">
            <a:alphaModFix/>
          </a:blip>
          <a:stretch>
            <a:fillRect/>
          </a:stretch>
        </p:blipFill>
        <p:spPr>
          <a:xfrm>
            <a:off x="3214298" y="1334288"/>
            <a:ext cx="298791" cy="233094"/>
          </a:xfrm>
          <a:prstGeom prst="rect">
            <a:avLst/>
          </a:prstGeom>
          <a:noFill/>
          <a:ln>
            <a:noFill/>
          </a:ln>
        </p:spPr>
      </p:pic>
      <p:pic>
        <p:nvPicPr>
          <p:cNvPr id="38" name="Google Shape;358;p31">
            <a:extLst>
              <a:ext uri="{FF2B5EF4-FFF2-40B4-BE49-F238E27FC236}">
                <a16:creationId xmlns:a16="http://schemas.microsoft.com/office/drawing/2014/main" id="{0CE6D9AF-6E40-7543-A798-735E254FE327}"/>
              </a:ext>
            </a:extLst>
          </p:cNvPr>
          <p:cNvPicPr preferRelativeResize="0"/>
          <p:nvPr/>
        </p:nvPicPr>
        <p:blipFill>
          <a:blip r:embed="rId3">
            <a:alphaModFix/>
          </a:blip>
          <a:stretch>
            <a:fillRect/>
          </a:stretch>
        </p:blipFill>
        <p:spPr>
          <a:xfrm>
            <a:off x="4056187" y="1713797"/>
            <a:ext cx="298791" cy="2330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5"/>
        <p:cNvGrpSpPr/>
        <p:nvPr/>
      </p:nvGrpSpPr>
      <p:grpSpPr>
        <a:xfrm>
          <a:off x="0" y="0"/>
          <a:ext cx="0" cy="0"/>
          <a:chOff x="0" y="0"/>
          <a:chExt cx="0" cy="0"/>
        </a:xfrm>
      </p:grpSpPr>
      <p:pic>
        <p:nvPicPr>
          <p:cNvPr id="392" name="Google Shape;392;p32"/>
          <p:cNvPicPr preferRelativeResize="0"/>
          <p:nvPr/>
        </p:nvPicPr>
        <p:blipFill>
          <a:blip r:embed="rId3">
            <a:alphaModFix/>
          </a:blip>
          <a:stretch>
            <a:fillRect/>
          </a:stretch>
        </p:blipFill>
        <p:spPr>
          <a:xfrm>
            <a:off x="322959" y="2710800"/>
            <a:ext cx="1030575" cy="803975"/>
          </a:xfrm>
          <a:prstGeom prst="rect">
            <a:avLst/>
          </a:prstGeom>
          <a:noFill/>
          <a:ln>
            <a:noFill/>
          </a:ln>
        </p:spPr>
      </p:pic>
      <p:pic>
        <p:nvPicPr>
          <p:cNvPr id="393" name="Google Shape;393;p32"/>
          <p:cNvPicPr preferRelativeResize="0"/>
          <p:nvPr/>
        </p:nvPicPr>
        <p:blipFill>
          <a:blip r:embed="rId4">
            <a:alphaModFix/>
          </a:blip>
          <a:stretch>
            <a:fillRect/>
          </a:stretch>
        </p:blipFill>
        <p:spPr>
          <a:xfrm>
            <a:off x="3041898" y="2839887"/>
            <a:ext cx="1030576" cy="840076"/>
          </a:xfrm>
          <a:prstGeom prst="rect">
            <a:avLst/>
          </a:prstGeom>
          <a:noFill/>
          <a:ln>
            <a:noFill/>
          </a:ln>
        </p:spPr>
      </p:pic>
      <p:sp>
        <p:nvSpPr>
          <p:cNvPr id="394" name="Google Shape;394;p32"/>
          <p:cNvSpPr txBox="1"/>
          <p:nvPr/>
        </p:nvSpPr>
        <p:spPr>
          <a:xfrm>
            <a:off x="275475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Bridge monitoring location</a:t>
            </a:r>
            <a:endParaRPr>
              <a:solidFill>
                <a:srgbClr val="FFFFFF"/>
              </a:solidFill>
            </a:endParaRPr>
          </a:p>
        </p:txBody>
      </p:sp>
      <p:sp>
        <p:nvSpPr>
          <p:cNvPr id="395" name="Google Shape;395;p32"/>
          <p:cNvSpPr txBox="1"/>
          <p:nvPr/>
        </p:nvSpPr>
        <p:spPr>
          <a:xfrm>
            <a:off x="36120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Reservoir</a:t>
            </a:r>
            <a:endParaRPr>
              <a:solidFill>
                <a:srgbClr val="FFFFFF"/>
              </a:solidFill>
            </a:endParaRPr>
          </a:p>
        </p:txBody>
      </p:sp>
      <p:pic>
        <p:nvPicPr>
          <p:cNvPr id="396" name="Google Shape;396;p32"/>
          <p:cNvPicPr preferRelativeResize="0"/>
          <p:nvPr/>
        </p:nvPicPr>
        <p:blipFill>
          <a:blip r:embed="rId5">
            <a:alphaModFix/>
          </a:blip>
          <a:stretch>
            <a:fillRect/>
          </a:stretch>
        </p:blipFill>
        <p:spPr>
          <a:xfrm>
            <a:off x="909289" y="4097025"/>
            <a:ext cx="1263174" cy="909300"/>
          </a:xfrm>
          <a:prstGeom prst="rect">
            <a:avLst/>
          </a:prstGeom>
          <a:noFill/>
          <a:ln>
            <a:noFill/>
          </a:ln>
        </p:spPr>
      </p:pic>
      <p:sp>
        <p:nvSpPr>
          <p:cNvPr id="397" name="Google Shape;397;p32"/>
          <p:cNvSpPr txBox="1"/>
          <p:nvPr/>
        </p:nvSpPr>
        <p:spPr>
          <a:xfrm>
            <a:off x="800100" y="3812900"/>
            <a:ext cx="1577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32"/>
          <p:cNvSpPr txBox="1"/>
          <p:nvPr/>
        </p:nvSpPr>
        <p:spPr>
          <a:xfrm>
            <a:off x="1154425" y="382706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HUC12</a:t>
            </a:r>
            <a:endParaRPr>
              <a:solidFill>
                <a:srgbClr val="FFFFFF"/>
              </a:solidFill>
            </a:endParaRPr>
          </a:p>
        </p:txBody>
      </p:sp>
      <p:cxnSp>
        <p:nvCxnSpPr>
          <p:cNvPr id="399" name="Google Shape;399;p32"/>
          <p:cNvCxnSpPr>
            <a:stCxn id="393" idx="1"/>
            <a:endCxn id="398" idx="2"/>
          </p:cNvCxnSpPr>
          <p:nvPr/>
        </p:nvCxnSpPr>
        <p:spPr>
          <a:xfrm flipH="1">
            <a:off x="2162598" y="3259925"/>
            <a:ext cx="879300" cy="845100"/>
          </a:xfrm>
          <a:prstGeom prst="straightConnector1">
            <a:avLst/>
          </a:prstGeom>
          <a:noFill/>
          <a:ln w="28575" cap="flat" cmpd="sng">
            <a:solidFill>
              <a:srgbClr val="6AA84F"/>
            </a:solidFill>
            <a:prstDash val="solid"/>
            <a:round/>
            <a:headEnd type="none" w="med" len="med"/>
            <a:tailEnd type="triangle" w="med" len="med"/>
          </a:ln>
        </p:spPr>
      </p:cxnSp>
      <p:sp>
        <p:nvSpPr>
          <p:cNvPr id="400" name="Google Shape;400;p32"/>
          <p:cNvSpPr txBox="1"/>
          <p:nvPr/>
        </p:nvSpPr>
        <p:spPr>
          <a:xfrm>
            <a:off x="2549046" y="367997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cxnSp>
        <p:nvCxnSpPr>
          <p:cNvPr id="401" name="Google Shape;401;p32"/>
          <p:cNvCxnSpPr>
            <a:stCxn id="392" idx="2"/>
          </p:cNvCxnSpPr>
          <p:nvPr/>
        </p:nvCxnSpPr>
        <p:spPr>
          <a:xfrm>
            <a:off x="838247" y="3514775"/>
            <a:ext cx="110400" cy="668700"/>
          </a:xfrm>
          <a:prstGeom prst="straightConnector1">
            <a:avLst/>
          </a:prstGeom>
          <a:noFill/>
          <a:ln w="28575" cap="flat" cmpd="sng">
            <a:solidFill>
              <a:srgbClr val="6AA84F"/>
            </a:solidFill>
            <a:prstDash val="solid"/>
            <a:round/>
            <a:headEnd type="none" w="med" len="med"/>
            <a:tailEnd type="triangle" w="med" len="med"/>
          </a:ln>
        </p:spPr>
      </p:cxnSp>
      <p:sp>
        <p:nvSpPr>
          <p:cNvPr id="402" name="Google Shape;402;p32"/>
          <p:cNvSpPr txBox="1"/>
          <p:nvPr/>
        </p:nvSpPr>
        <p:spPr>
          <a:xfrm>
            <a:off x="800096" y="350502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sp>
        <p:nvSpPr>
          <p:cNvPr id="403" name="Google Shape;403;p32"/>
          <p:cNvSpPr txBox="1"/>
          <p:nvPr/>
        </p:nvSpPr>
        <p:spPr>
          <a:xfrm>
            <a:off x="2377500" y="4252275"/>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https://geoconnex.us/ref/{feature_type}/{feature_id}</a:t>
            </a:r>
            <a:endParaRPr>
              <a:solidFill>
                <a:srgbClr val="FF9900"/>
              </a:solidFill>
            </a:endParaRPr>
          </a:p>
        </p:txBody>
      </p:sp>
      <p:sp>
        <p:nvSpPr>
          <p:cNvPr id="404" name="Google Shape;404;p32"/>
          <p:cNvSpPr txBox="1"/>
          <p:nvPr/>
        </p:nvSpPr>
        <p:spPr>
          <a:xfrm>
            <a:off x="3746100" y="978750"/>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https://geoconnex.us/{org}/{feature}/{data_id}</a:t>
            </a:r>
            <a:endParaRPr>
              <a:solidFill>
                <a:srgbClr val="FF9900"/>
              </a:solidFill>
            </a:endParaRPr>
          </a:p>
        </p:txBody>
      </p:sp>
      <p:sp>
        <p:nvSpPr>
          <p:cNvPr id="405" name="Google Shape;405;p32"/>
          <p:cNvSpPr txBox="1"/>
          <p:nvPr/>
        </p:nvSpPr>
        <p:spPr>
          <a:xfrm>
            <a:off x="-662950" y="0"/>
            <a:ext cx="99330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FFFFFF"/>
                </a:solidFill>
              </a:rPr>
              <a:t>Building a Water Knowledge Graph: </a:t>
            </a:r>
            <a:r>
              <a:rPr lang="en" sz="2900">
                <a:solidFill>
                  <a:srgbClr val="FFFFFF"/>
                </a:solidFill>
              </a:rPr>
              <a:t>Crawl</a:t>
            </a:r>
            <a:endParaRPr sz="22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cxnSp>
        <p:nvCxnSpPr>
          <p:cNvPr id="406" name="Google Shape;406;p32"/>
          <p:cNvCxnSpPr/>
          <p:nvPr/>
        </p:nvCxnSpPr>
        <p:spPr>
          <a:xfrm flipH="1">
            <a:off x="788698" y="1668400"/>
            <a:ext cx="11400" cy="811800"/>
          </a:xfrm>
          <a:prstGeom prst="straightConnector1">
            <a:avLst/>
          </a:prstGeom>
          <a:noFill/>
          <a:ln w="28575" cap="flat" cmpd="sng">
            <a:solidFill>
              <a:srgbClr val="6AA84F"/>
            </a:solidFill>
            <a:prstDash val="solid"/>
            <a:round/>
            <a:headEnd type="none" w="med" len="med"/>
            <a:tailEnd type="triangle" w="med" len="med"/>
          </a:ln>
        </p:spPr>
      </p:cxnSp>
      <p:cxnSp>
        <p:nvCxnSpPr>
          <p:cNvPr id="407" name="Google Shape;407;p32"/>
          <p:cNvCxnSpPr>
            <a:stCxn id="404" idx="1"/>
            <a:endCxn id="394" idx="0"/>
          </p:cNvCxnSpPr>
          <p:nvPr/>
        </p:nvCxnSpPr>
        <p:spPr>
          <a:xfrm>
            <a:off x="3746100" y="1190250"/>
            <a:ext cx="16800" cy="1167300"/>
          </a:xfrm>
          <a:prstGeom prst="straightConnector1">
            <a:avLst/>
          </a:prstGeom>
          <a:noFill/>
          <a:ln w="28575" cap="flat" cmpd="sng">
            <a:solidFill>
              <a:srgbClr val="6AA84F"/>
            </a:solidFill>
            <a:prstDash val="solid"/>
            <a:round/>
            <a:headEnd type="none" w="med" len="med"/>
            <a:tailEnd type="triangle" w="med" len="med"/>
          </a:ln>
        </p:spPr>
      </p:cxnSp>
      <p:cxnSp>
        <p:nvCxnSpPr>
          <p:cNvPr id="408" name="Google Shape;408;p32"/>
          <p:cNvCxnSpPr/>
          <p:nvPr/>
        </p:nvCxnSpPr>
        <p:spPr>
          <a:xfrm flipH="1">
            <a:off x="1954500" y="1953713"/>
            <a:ext cx="131400" cy="1978200"/>
          </a:xfrm>
          <a:prstGeom prst="straightConnector1">
            <a:avLst/>
          </a:prstGeom>
          <a:noFill/>
          <a:ln w="28575" cap="flat" cmpd="sng">
            <a:solidFill>
              <a:srgbClr val="6AA84F"/>
            </a:solidFill>
            <a:prstDash val="solid"/>
            <a:round/>
            <a:headEnd type="none" w="med" len="med"/>
            <a:tailEnd type="triangle" w="med" len="med"/>
          </a:ln>
        </p:spPr>
      </p:cxnSp>
      <p:cxnSp>
        <p:nvCxnSpPr>
          <p:cNvPr id="409" name="Google Shape;409;p32"/>
          <p:cNvCxnSpPr/>
          <p:nvPr/>
        </p:nvCxnSpPr>
        <p:spPr>
          <a:xfrm>
            <a:off x="1443000" y="1218050"/>
            <a:ext cx="420000" cy="2656800"/>
          </a:xfrm>
          <a:prstGeom prst="straightConnector1">
            <a:avLst/>
          </a:prstGeom>
          <a:noFill/>
          <a:ln w="28575" cap="flat" cmpd="sng">
            <a:solidFill>
              <a:srgbClr val="6AA84F"/>
            </a:solidFill>
            <a:prstDash val="solid"/>
            <a:round/>
            <a:headEnd type="none" w="med" len="med"/>
            <a:tailEnd type="triangle" w="med" len="med"/>
          </a:ln>
        </p:spPr>
      </p:cxnSp>
      <p:cxnSp>
        <p:nvCxnSpPr>
          <p:cNvPr id="410" name="Google Shape;410;p32"/>
          <p:cNvCxnSpPr>
            <a:cxnSpLocks/>
            <a:endCxn id="395" idx="0"/>
          </p:cNvCxnSpPr>
          <p:nvPr/>
        </p:nvCxnSpPr>
        <p:spPr>
          <a:xfrm flipH="1">
            <a:off x="1369312" y="1857606"/>
            <a:ext cx="558600" cy="499800"/>
          </a:xfrm>
          <a:prstGeom prst="straightConnector1">
            <a:avLst/>
          </a:prstGeom>
          <a:noFill/>
          <a:ln w="28575" cap="flat" cmpd="sng">
            <a:solidFill>
              <a:srgbClr val="6AA84F"/>
            </a:solidFill>
            <a:prstDash val="solid"/>
            <a:round/>
            <a:headEnd type="none" w="med" len="med"/>
            <a:tailEnd type="triangle" w="med" len="med"/>
          </a:ln>
        </p:spPr>
      </p:cxnSp>
      <p:cxnSp>
        <p:nvCxnSpPr>
          <p:cNvPr id="411" name="Google Shape;411;p32"/>
          <p:cNvCxnSpPr>
            <a:cxnSpLocks/>
            <a:endCxn id="394" idx="0"/>
          </p:cNvCxnSpPr>
          <p:nvPr/>
        </p:nvCxnSpPr>
        <p:spPr>
          <a:xfrm>
            <a:off x="1927912" y="1857606"/>
            <a:ext cx="1835100" cy="499800"/>
          </a:xfrm>
          <a:prstGeom prst="straightConnector1">
            <a:avLst/>
          </a:prstGeom>
          <a:noFill/>
          <a:ln w="28575" cap="flat" cmpd="sng">
            <a:solidFill>
              <a:srgbClr val="6AA84F"/>
            </a:solidFill>
            <a:prstDash val="solid"/>
            <a:round/>
            <a:headEnd type="none" w="med" len="med"/>
            <a:tailEnd type="triangle" w="med" len="med"/>
          </a:ln>
        </p:spPr>
      </p:cxnSp>
      <p:cxnSp>
        <p:nvCxnSpPr>
          <p:cNvPr id="412" name="Google Shape;412;p32"/>
          <p:cNvCxnSpPr>
            <a:cxnSpLocks/>
          </p:cNvCxnSpPr>
          <p:nvPr/>
        </p:nvCxnSpPr>
        <p:spPr>
          <a:xfrm flipH="1">
            <a:off x="925675" y="1181368"/>
            <a:ext cx="1400400" cy="1207500"/>
          </a:xfrm>
          <a:prstGeom prst="straightConnector1">
            <a:avLst/>
          </a:prstGeom>
          <a:noFill/>
          <a:ln w="28575" cap="flat" cmpd="sng">
            <a:solidFill>
              <a:srgbClr val="6AA84F"/>
            </a:solidFill>
            <a:prstDash val="solid"/>
            <a:round/>
            <a:headEnd type="none" w="med" len="med"/>
            <a:tailEnd type="triangle" w="med" len="med"/>
          </a:ln>
        </p:spPr>
      </p:cxnSp>
      <p:cxnSp>
        <p:nvCxnSpPr>
          <p:cNvPr id="413" name="Google Shape;413;p32"/>
          <p:cNvCxnSpPr>
            <a:stCxn id="404" idx="1"/>
            <a:endCxn id="395" idx="2"/>
          </p:cNvCxnSpPr>
          <p:nvPr/>
        </p:nvCxnSpPr>
        <p:spPr>
          <a:xfrm flipH="1">
            <a:off x="1369500" y="1190250"/>
            <a:ext cx="2376600" cy="1445400"/>
          </a:xfrm>
          <a:prstGeom prst="straightConnector1">
            <a:avLst/>
          </a:prstGeom>
          <a:noFill/>
          <a:ln w="28575" cap="flat" cmpd="sng">
            <a:solidFill>
              <a:srgbClr val="6AA84F"/>
            </a:solidFill>
            <a:prstDash val="solid"/>
            <a:round/>
            <a:headEnd type="none" w="med" len="med"/>
            <a:tailEnd type="triangle" w="med" len="med"/>
          </a:ln>
        </p:spPr>
      </p:cxnSp>
      <p:cxnSp>
        <p:nvCxnSpPr>
          <p:cNvPr id="415" name="Google Shape;415;p32"/>
          <p:cNvCxnSpPr/>
          <p:nvPr/>
        </p:nvCxnSpPr>
        <p:spPr>
          <a:xfrm flipH="1">
            <a:off x="3762761" y="2036175"/>
            <a:ext cx="317700" cy="321300"/>
          </a:xfrm>
          <a:prstGeom prst="straightConnector1">
            <a:avLst/>
          </a:prstGeom>
          <a:noFill/>
          <a:ln w="28575" cap="flat" cmpd="sng">
            <a:solidFill>
              <a:srgbClr val="6AA84F"/>
            </a:solidFill>
            <a:prstDash val="solid"/>
            <a:round/>
            <a:headEnd type="none" w="med" len="med"/>
            <a:tailEnd type="triangle" w="med" len="med"/>
          </a:ln>
        </p:spPr>
      </p:cxnSp>
      <p:pic>
        <p:nvPicPr>
          <p:cNvPr id="416" name="Google Shape;416;p32"/>
          <p:cNvPicPr preferRelativeResize="0"/>
          <p:nvPr/>
        </p:nvPicPr>
        <p:blipFill>
          <a:blip r:embed="rId6">
            <a:alphaModFix/>
          </a:blip>
          <a:stretch>
            <a:fillRect/>
          </a:stretch>
        </p:blipFill>
        <p:spPr>
          <a:xfrm>
            <a:off x="6075020" y="2036170"/>
            <a:ext cx="1325700" cy="1325700"/>
          </a:xfrm>
          <a:prstGeom prst="rect">
            <a:avLst/>
          </a:prstGeom>
          <a:noFill/>
          <a:ln>
            <a:noFill/>
          </a:ln>
        </p:spPr>
      </p:pic>
      <p:sp>
        <p:nvSpPr>
          <p:cNvPr id="417" name="Google Shape;417;p32"/>
          <p:cNvSpPr txBox="1"/>
          <p:nvPr/>
        </p:nvSpPr>
        <p:spPr>
          <a:xfrm>
            <a:off x="6149350" y="1701825"/>
            <a:ext cx="17718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Web crawler</a:t>
            </a:r>
            <a:endParaRPr>
              <a:solidFill>
                <a:srgbClr val="FFFFFF"/>
              </a:solidFill>
            </a:endParaRPr>
          </a:p>
        </p:txBody>
      </p:sp>
      <p:pic>
        <p:nvPicPr>
          <p:cNvPr id="2" name="Google Shape;328;p30">
            <a:extLst>
              <a:ext uri="{FF2B5EF4-FFF2-40B4-BE49-F238E27FC236}">
                <a16:creationId xmlns:a16="http://schemas.microsoft.com/office/drawing/2014/main" id="{A2138D3A-BDFA-4C3E-9D4D-17D367B1CCE2}"/>
              </a:ext>
            </a:extLst>
          </p:cNvPr>
          <p:cNvPicPr preferRelativeResize="0"/>
          <p:nvPr/>
        </p:nvPicPr>
        <p:blipFill>
          <a:blip r:embed="rId7">
            <a:alphaModFix/>
          </a:blip>
          <a:stretch>
            <a:fillRect/>
          </a:stretch>
        </p:blipFill>
        <p:spPr>
          <a:xfrm>
            <a:off x="1924088" y="859775"/>
            <a:ext cx="803976" cy="321593"/>
          </a:xfrm>
          <a:prstGeom prst="rect">
            <a:avLst/>
          </a:prstGeom>
          <a:noFill/>
          <a:ln>
            <a:noFill/>
          </a:ln>
        </p:spPr>
      </p:pic>
      <p:pic>
        <p:nvPicPr>
          <p:cNvPr id="3" name="Google Shape;329;p30">
            <a:extLst>
              <a:ext uri="{FF2B5EF4-FFF2-40B4-BE49-F238E27FC236}">
                <a16:creationId xmlns:a16="http://schemas.microsoft.com/office/drawing/2014/main" id="{C84CA079-F196-4242-881C-C2F499CFAB23}"/>
              </a:ext>
            </a:extLst>
          </p:cNvPr>
          <p:cNvPicPr preferRelativeResize="0"/>
          <p:nvPr/>
        </p:nvPicPr>
        <p:blipFill>
          <a:blip r:embed="rId8">
            <a:alphaModFix/>
          </a:blip>
          <a:stretch>
            <a:fillRect/>
          </a:stretch>
        </p:blipFill>
        <p:spPr>
          <a:xfrm>
            <a:off x="1194408" y="789675"/>
            <a:ext cx="461801" cy="461801"/>
          </a:xfrm>
          <a:prstGeom prst="rect">
            <a:avLst/>
          </a:prstGeom>
          <a:noFill/>
          <a:ln>
            <a:noFill/>
          </a:ln>
        </p:spPr>
      </p:pic>
      <p:pic>
        <p:nvPicPr>
          <p:cNvPr id="4" name="Picture 3" descr="A picture containing monitor, television, computer, drawing&#10;&#10;Description automatically generated">
            <a:extLst>
              <a:ext uri="{FF2B5EF4-FFF2-40B4-BE49-F238E27FC236}">
                <a16:creationId xmlns:a16="http://schemas.microsoft.com/office/drawing/2014/main" id="{599E3B1B-BBF3-48AD-B446-77D26B4E6074}"/>
              </a:ext>
            </a:extLst>
          </p:cNvPr>
          <p:cNvPicPr>
            <a:picLocks noChangeAspect="1"/>
          </p:cNvPicPr>
          <p:nvPr/>
        </p:nvPicPr>
        <p:blipFill>
          <a:blip r:embed="rId9"/>
          <a:stretch>
            <a:fillRect/>
          </a:stretch>
        </p:blipFill>
        <p:spPr>
          <a:xfrm>
            <a:off x="311367" y="1126843"/>
            <a:ext cx="748046" cy="549814"/>
          </a:xfrm>
          <a:prstGeom prst="rect">
            <a:avLst/>
          </a:prstGeom>
        </p:spPr>
      </p:pic>
      <p:pic>
        <p:nvPicPr>
          <p:cNvPr id="5" name="Picture 4" descr="A close up of a logo&#10;&#10;Description automatically generated">
            <a:extLst>
              <a:ext uri="{FF2B5EF4-FFF2-40B4-BE49-F238E27FC236}">
                <a16:creationId xmlns:a16="http://schemas.microsoft.com/office/drawing/2014/main" id="{31030CF5-18AD-44AA-BFE4-8D7F2BF4E3EB}"/>
              </a:ext>
            </a:extLst>
          </p:cNvPr>
          <p:cNvPicPr>
            <a:picLocks noChangeAspect="1"/>
          </p:cNvPicPr>
          <p:nvPr/>
        </p:nvPicPr>
        <p:blipFill>
          <a:blip r:embed="rId10"/>
          <a:stretch>
            <a:fillRect/>
          </a:stretch>
        </p:blipFill>
        <p:spPr>
          <a:xfrm>
            <a:off x="1527635" y="1262174"/>
            <a:ext cx="549814" cy="549814"/>
          </a:xfrm>
          <a:prstGeom prst="rect">
            <a:avLst/>
          </a:prstGeom>
        </p:spPr>
      </p:pic>
      <p:pic>
        <p:nvPicPr>
          <p:cNvPr id="6" name="Picture 5" descr="A close up of a logo&#10;&#10;Description automatically generated">
            <a:extLst>
              <a:ext uri="{FF2B5EF4-FFF2-40B4-BE49-F238E27FC236}">
                <a16:creationId xmlns:a16="http://schemas.microsoft.com/office/drawing/2014/main" id="{3404B9A8-2B85-4A2D-AE01-4C0A76882B71}"/>
              </a:ext>
            </a:extLst>
          </p:cNvPr>
          <p:cNvPicPr>
            <a:picLocks noChangeAspect="1"/>
          </p:cNvPicPr>
          <p:nvPr/>
        </p:nvPicPr>
        <p:blipFill>
          <a:blip r:embed="rId11"/>
          <a:stretch>
            <a:fillRect/>
          </a:stretch>
        </p:blipFill>
        <p:spPr>
          <a:xfrm>
            <a:off x="3746100" y="1385649"/>
            <a:ext cx="1451241" cy="307512"/>
          </a:xfrm>
          <a:prstGeom prst="rect">
            <a:avLst/>
          </a:prstGeom>
          <a:solidFill>
            <a:schemeClr val="bg1"/>
          </a:solidFill>
        </p:spPr>
      </p:pic>
      <p:pic>
        <p:nvPicPr>
          <p:cNvPr id="7" name="Picture 6" descr="A picture containing drawing&#10;&#10;Description automatically generated">
            <a:extLst>
              <a:ext uri="{FF2B5EF4-FFF2-40B4-BE49-F238E27FC236}">
                <a16:creationId xmlns:a16="http://schemas.microsoft.com/office/drawing/2014/main" id="{10EC1FFA-59AC-4403-B7C5-C3588A8AE9B2}"/>
              </a:ext>
            </a:extLst>
          </p:cNvPr>
          <p:cNvPicPr>
            <a:picLocks noChangeAspect="1"/>
          </p:cNvPicPr>
          <p:nvPr/>
        </p:nvPicPr>
        <p:blipFill>
          <a:blip r:embed="rId12"/>
          <a:stretch>
            <a:fillRect/>
          </a:stretch>
        </p:blipFill>
        <p:spPr>
          <a:xfrm>
            <a:off x="3041898" y="635543"/>
            <a:ext cx="540483" cy="68958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DAAE99CC-7A6B-4D9C-B63E-328ACA93B163}"/>
              </a:ext>
            </a:extLst>
          </p:cNvPr>
          <p:cNvPicPr>
            <a:picLocks noChangeAspect="1"/>
          </p:cNvPicPr>
          <p:nvPr/>
        </p:nvPicPr>
        <p:blipFill>
          <a:blip r:embed="rId13"/>
          <a:stretch>
            <a:fillRect/>
          </a:stretch>
        </p:blipFill>
        <p:spPr>
          <a:xfrm>
            <a:off x="2331963" y="1446070"/>
            <a:ext cx="845574" cy="278100"/>
          </a:xfrm>
          <a:prstGeom prst="rect">
            <a:avLst/>
          </a:prstGeom>
        </p:spPr>
      </p:pic>
      <p:pic>
        <p:nvPicPr>
          <p:cNvPr id="34" name="Google Shape;358;p31">
            <a:extLst>
              <a:ext uri="{FF2B5EF4-FFF2-40B4-BE49-F238E27FC236}">
                <a16:creationId xmlns:a16="http://schemas.microsoft.com/office/drawing/2014/main" id="{1BB8E94C-FCD5-D248-88A9-C607D2864A95}"/>
              </a:ext>
            </a:extLst>
          </p:cNvPr>
          <p:cNvPicPr preferRelativeResize="0"/>
          <p:nvPr/>
        </p:nvPicPr>
        <p:blipFill>
          <a:blip r:embed="rId3">
            <a:alphaModFix/>
          </a:blip>
          <a:stretch>
            <a:fillRect/>
          </a:stretch>
        </p:blipFill>
        <p:spPr>
          <a:xfrm>
            <a:off x="440739" y="1668400"/>
            <a:ext cx="298791" cy="233094"/>
          </a:xfrm>
          <a:prstGeom prst="rect">
            <a:avLst/>
          </a:prstGeom>
          <a:noFill/>
          <a:ln>
            <a:noFill/>
          </a:ln>
        </p:spPr>
      </p:pic>
      <p:pic>
        <p:nvPicPr>
          <p:cNvPr id="35" name="Google Shape;358;p31">
            <a:extLst>
              <a:ext uri="{FF2B5EF4-FFF2-40B4-BE49-F238E27FC236}">
                <a16:creationId xmlns:a16="http://schemas.microsoft.com/office/drawing/2014/main" id="{EA4CA094-4789-AA4C-BBA6-04B3E4124529}"/>
              </a:ext>
            </a:extLst>
          </p:cNvPr>
          <p:cNvPicPr preferRelativeResize="0"/>
          <p:nvPr/>
        </p:nvPicPr>
        <p:blipFill>
          <a:blip r:embed="rId3">
            <a:alphaModFix/>
          </a:blip>
          <a:stretch>
            <a:fillRect/>
          </a:stretch>
        </p:blipFill>
        <p:spPr>
          <a:xfrm>
            <a:off x="1166055" y="1243344"/>
            <a:ext cx="298791" cy="233094"/>
          </a:xfrm>
          <a:prstGeom prst="rect">
            <a:avLst/>
          </a:prstGeom>
          <a:noFill/>
          <a:ln>
            <a:noFill/>
          </a:ln>
        </p:spPr>
      </p:pic>
      <p:pic>
        <p:nvPicPr>
          <p:cNvPr id="36" name="Google Shape;358;p31">
            <a:extLst>
              <a:ext uri="{FF2B5EF4-FFF2-40B4-BE49-F238E27FC236}">
                <a16:creationId xmlns:a16="http://schemas.microsoft.com/office/drawing/2014/main" id="{4D664AA0-5B74-D742-B6F1-A3D27F27E75E}"/>
              </a:ext>
            </a:extLst>
          </p:cNvPr>
          <p:cNvPicPr preferRelativeResize="0"/>
          <p:nvPr/>
        </p:nvPicPr>
        <p:blipFill>
          <a:blip r:embed="rId3">
            <a:alphaModFix/>
          </a:blip>
          <a:stretch>
            <a:fillRect/>
          </a:stretch>
        </p:blipFill>
        <p:spPr>
          <a:xfrm>
            <a:off x="1572404" y="1765131"/>
            <a:ext cx="298791" cy="233094"/>
          </a:xfrm>
          <a:prstGeom prst="rect">
            <a:avLst/>
          </a:prstGeom>
          <a:noFill/>
          <a:ln>
            <a:noFill/>
          </a:ln>
        </p:spPr>
      </p:pic>
      <p:pic>
        <p:nvPicPr>
          <p:cNvPr id="37" name="Google Shape;358;p31">
            <a:extLst>
              <a:ext uri="{FF2B5EF4-FFF2-40B4-BE49-F238E27FC236}">
                <a16:creationId xmlns:a16="http://schemas.microsoft.com/office/drawing/2014/main" id="{0CF4C7EC-937F-1445-8561-FE870A4D73FC}"/>
              </a:ext>
            </a:extLst>
          </p:cNvPr>
          <p:cNvPicPr preferRelativeResize="0"/>
          <p:nvPr/>
        </p:nvPicPr>
        <p:blipFill>
          <a:blip r:embed="rId3">
            <a:alphaModFix/>
          </a:blip>
          <a:stretch>
            <a:fillRect/>
          </a:stretch>
        </p:blipFill>
        <p:spPr>
          <a:xfrm>
            <a:off x="2184200" y="1116784"/>
            <a:ext cx="298791" cy="233094"/>
          </a:xfrm>
          <a:prstGeom prst="rect">
            <a:avLst/>
          </a:prstGeom>
          <a:noFill/>
          <a:ln>
            <a:noFill/>
          </a:ln>
        </p:spPr>
      </p:pic>
      <p:pic>
        <p:nvPicPr>
          <p:cNvPr id="38" name="Google Shape;358;p31">
            <a:extLst>
              <a:ext uri="{FF2B5EF4-FFF2-40B4-BE49-F238E27FC236}">
                <a16:creationId xmlns:a16="http://schemas.microsoft.com/office/drawing/2014/main" id="{112CE38A-7139-1948-9D14-69EE444D3849}"/>
              </a:ext>
            </a:extLst>
          </p:cNvPr>
          <p:cNvPicPr preferRelativeResize="0"/>
          <p:nvPr/>
        </p:nvPicPr>
        <p:blipFill>
          <a:blip r:embed="rId3">
            <a:alphaModFix/>
          </a:blip>
          <a:stretch>
            <a:fillRect/>
          </a:stretch>
        </p:blipFill>
        <p:spPr>
          <a:xfrm>
            <a:off x="2347079" y="1773900"/>
            <a:ext cx="298791" cy="233094"/>
          </a:xfrm>
          <a:prstGeom prst="rect">
            <a:avLst/>
          </a:prstGeom>
          <a:noFill/>
          <a:ln>
            <a:noFill/>
          </a:ln>
        </p:spPr>
      </p:pic>
      <p:pic>
        <p:nvPicPr>
          <p:cNvPr id="39" name="Google Shape;358;p31">
            <a:extLst>
              <a:ext uri="{FF2B5EF4-FFF2-40B4-BE49-F238E27FC236}">
                <a16:creationId xmlns:a16="http://schemas.microsoft.com/office/drawing/2014/main" id="{7BFD8326-5DF9-EE45-8D64-85B5D893A6CC}"/>
              </a:ext>
            </a:extLst>
          </p:cNvPr>
          <p:cNvPicPr preferRelativeResize="0"/>
          <p:nvPr/>
        </p:nvPicPr>
        <p:blipFill>
          <a:blip r:embed="rId3">
            <a:alphaModFix/>
          </a:blip>
          <a:stretch>
            <a:fillRect/>
          </a:stretch>
        </p:blipFill>
        <p:spPr>
          <a:xfrm>
            <a:off x="3214298" y="1334288"/>
            <a:ext cx="298791" cy="233094"/>
          </a:xfrm>
          <a:prstGeom prst="rect">
            <a:avLst/>
          </a:prstGeom>
          <a:noFill/>
          <a:ln>
            <a:noFill/>
          </a:ln>
        </p:spPr>
      </p:pic>
      <p:pic>
        <p:nvPicPr>
          <p:cNvPr id="40" name="Google Shape;358;p31">
            <a:extLst>
              <a:ext uri="{FF2B5EF4-FFF2-40B4-BE49-F238E27FC236}">
                <a16:creationId xmlns:a16="http://schemas.microsoft.com/office/drawing/2014/main" id="{EC4E48BB-E757-F246-A5E7-9F49B45A782C}"/>
              </a:ext>
            </a:extLst>
          </p:cNvPr>
          <p:cNvPicPr preferRelativeResize="0"/>
          <p:nvPr/>
        </p:nvPicPr>
        <p:blipFill>
          <a:blip r:embed="rId3">
            <a:alphaModFix/>
          </a:blip>
          <a:stretch>
            <a:fillRect/>
          </a:stretch>
        </p:blipFill>
        <p:spPr>
          <a:xfrm>
            <a:off x="4056187" y="1713797"/>
            <a:ext cx="298791" cy="2330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21"/>
        <p:cNvGrpSpPr/>
        <p:nvPr/>
      </p:nvGrpSpPr>
      <p:grpSpPr>
        <a:xfrm>
          <a:off x="0" y="0"/>
          <a:ext cx="0" cy="0"/>
          <a:chOff x="0" y="0"/>
          <a:chExt cx="0" cy="0"/>
        </a:xfrm>
      </p:grpSpPr>
      <p:pic>
        <p:nvPicPr>
          <p:cNvPr id="428" name="Google Shape;428;p33"/>
          <p:cNvPicPr preferRelativeResize="0"/>
          <p:nvPr/>
        </p:nvPicPr>
        <p:blipFill>
          <a:blip r:embed="rId3">
            <a:alphaModFix/>
          </a:blip>
          <a:stretch>
            <a:fillRect/>
          </a:stretch>
        </p:blipFill>
        <p:spPr>
          <a:xfrm>
            <a:off x="322959" y="2710800"/>
            <a:ext cx="1030575" cy="803975"/>
          </a:xfrm>
          <a:prstGeom prst="rect">
            <a:avLst/>
          </a:prstGeom>
          <a:noFill/>
          <a:ln>
            <a:noFill/>
          </a:ln>
        </p:spPr>
      </p:pic>
      <p:pic>
        <p:nvPicPr>
          <p:cNvPr id="429" name="Google Shape;429;p33"/>
          <p:cNvPicPr preferRelativeResize="0"/>
          <p:nvPr/>
        </p:nvPicPr>
        <p:blipFill>
          <a:blip r:embed="rId4">
            <a:alphaModFix/>
          </a:blip>
          <a:stretch>
            <a:fillRect/>
          </a:stretch>
        </p:blipFill>
        <p:spPr>
          <a:xfrm>
            <a:off x="3041898" y="2839887"/>
            <a:ext cx="1030576" cy="840076"/>
          </a:xfrm>
          <a:prstGeom prst="rect">
            <a:avLst/>
          </a:prstGeom>
          <a:noFill/>
          <a:ln>
            <a:noFill/>
          </a:ln>
        </p:spPr>
      </p:pic>
      <p:sp>
        <p:nvSpPr>
          <p:cNvPr id="430" name="Google Shape;430;p33"/>
          <p:cNvSpPr txBox="1"/>
          <p:nvPr/>
        </p:nvSpPr>
        <p:spPr>
          <a:xfrm>
            <a:off x="275475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Bridge monitoring location</a:t>
            </a:r>
            <a:endParaRPr>
              <a:solidFill>
                <a:srgbClr val="FFFFFF"/>
              </a:solidFill>
            </a:endParaRPr>
          </a:p>
        </p:txBody>
      </p:sp>
      <p:sp>
        <p:nvSpPr>
          <p:cNvPr id="431" name="Google Shape;431;p33"/>
          <p:cNvSpPr txBox="1"/>
          <p:nvPr/>
        </p:nvSpPr>
        <p:spPr>
          <a:xfrm>
            <a:off x="36120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Reservoir</a:t>
            </a:r>
            <a:endParaRPr>
              <a:solidFill>
                <a:srgbClr val="FFFFFF"/>
              </a:solidFill>
            </a:endParaRPr>
          </a:p>
        </p:txBody>
      </p:sp>
      <p:pic>
        <p:nvPicPr>
          <p:cNvPr id="432" name="Google Shape;432;p33"/>
          <p:cNvPicPr preferRelativeResize="0"/>
          <p:nvPr/>
        </p:nvPicPr>
        <p:blipFill>
          <a:blip r:embed="rId5">
            <a:alphaModFix/>
          </a:blip>
          <a:stretch>
            <a:fillRect/>
          </a:stretch>
        </p:blipFill>
        <p:spPr>
          <a:xfrm>
            <a:off x="909289" y="4097025"/>
            <a:ext cx="1263174" cy="909300"/>
          </a:xfrm>
          <a:prstGeom prst="rect">
            <a:avLst/>
          </a:prstGeom>
          <a:noFill/>
          <a:ln>
            <a:noFill/>
          </a:ln>
        </p:spPr>
      </p:pic>
      <p:sp>
        <p:nvSpPr>
          <p:cNvPr id="433" name="Google Shape;433;p33"/>
          <p:cNvSpPr txBox="1"/>
          <p:nvPr/>
        </p:nvSpPr>
        <p:spPr>
          <a:xfrm>
            <a:off x="800100" y="3812900"/>
            <a:ext cx="1577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p33"/>
          <p:cNvSpPr txBox="1"/>
          <p:nvPr/>
        </p:nvSpPr>
        <p:spPr>
          <a:xfrm>
            <a:off x="1154425" y="382706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HUC12</a:t>
            </a:r>
            <a:endParaRPr>
              <a:solidFill>
                <a:srgbClr val="FFFFFF"/>
              </a:solidFill>
            </a:endParaRPr>
          </a:p>
        </p:txBody>
      </p:sp>
      <p:cxnSp>
        <p:nvCxnSpPr>
          <p:cNvPr id="435" name="Google Shape;435;p33"/>
          <p:cNvCxnSpPr>
            <a:stCxn id="429" idx="1"/>
            <a:endCxn id="434" idx="2"/>
          </p:cNvCxnSpPr>
          <p:nvPr/>
        </p:nvCxnSpPr>
        <p:spPr>
          <a:xfrm flipH="1">
            <a:off x="2162598" y="3259925"/>
            <a:ext cx="879300" cy="845100"/>
          </a:xfrm>
          <a:prstGeom prst="straightConnector1">
            <a:avLst/>
          </a:prstGeom>
          <a:noFill/>
          <a:ln w="28575" cap="flat" cmpd="sng">
            <a:solidFill>
              <a:srgbClr val="6AA84F"/>
            </a:solidFill>
            <a:prstDash val="solid"/>
            <a:round/>
            <a:headEnd type="none" w="med" len="med"/>
            <a:tailEnd type="triangle" w="med" len="med"/>
          </a:ln>
        </p:spPr>
      </p:cxnSp>
      <p:sp>
        <p:nvSpPr>
          <p:cNvPr id="436" name="Google Shape;436;p33"/>
          <p:cNvSpPr txBox="1"/>
          <p:nvPr/>
        </p:nvSpPr>
        <p:spPr>
          <a:xfrm>
            <a:off x="2549046" y="367997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cxnSp>
        <p:nvCxnSpPr>
          <p:cNvPr id="437" name="Google Shape;437;p33"/>
          <p:cNvCxnSpPr>
            <a:stCxn id="428" idx="2"/>
          </p:cNvCxnSpPr>
          <p:nvPr/>
        </p:nvCxnSpPr>
        <p:spPr>
          <a:xfrm>
            <a:off x="838247" y="3514775"/>
            <a:ext cx="110400" cy="668700"/>
          </a:xfrm>
          <a:prstGeom prst="straightConnector1">
            <a:avLst/>
          </a:prstGeom>
          <a:noFill/>
          <a:ln w="28575" cap="flat" cmpd="sng">
            <a:solidFill>
              <a:srgbClr val="6AA84F"/>
            </a:solidFill>
            <a:prstDash val="solid"/>
            <a:round/>
            <a:headEnd type="none" w="med" len="med"/>
            <a:tailEnd type="triangle" w="med" len="med"/>
          </a:ln>
        </p:spPr>
      </p:cxnSp>
      <p:sp>
        <p:nvSpPr>
          <p:cNvPr id="438" name="Google Shape;438;p33"/>
          <p:cNvSpPr txBox="1"/>
          <p:nvPr/>
        </p:nvSpPr>
        <p:spPr>
          <a:xfrm>
            <a:off x="800096" y="350502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sp>
        <p:nvSpPr>
          <p:cNvPr id="439" name="Google Shape;439;p33"/>
          <p:cNvSpPr txBox="1"/>
          <p:nvPr/>
        </p:nvSpPr>
        <p:spPr>
          <a:xfrm>
            <a:off x="2377500" y="4252275"/>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https://geoconnex.us/ref/{feature_type}/{feature_id}</a:t>
            </a:r>
            <a:endParaRPr>
              <a:solidFill>
                <a:srgbClr val="FF9900"/>
              </a:solidFill>
            </a:endParaRPr>
          </a:p>
        </p:txBody>
      </p:sp>
      <p:sp>
        <p:nvSpPr>
          <p:cNvPr id="440" name="Google Shape;440;p33"/>
          <p:cNvSpPr txBox="1"/>
          <p:nvPr/>
        </p:nvSpPr>
        <p:spPr>
          <a:xfrm>
            <a:off x="3746100" y="978750"/>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https://geoconnex.us/{org}/{feature}/{data_id}</a:t>
            </a:r>
            <a:endParaRPr>
              <a:solidFill>
                <a:srgbClr val="FF9900"/>
              </a:solidFill>
            </a:endParaRPr>
          </a:p>
        </p:txBody>
      </p:sp>
      <p:sp>
        <p:nvSpPr>
          <p:cNvPr id="441" name="Google Shape;441;p33"/>
          <p:cNvSpPr txBox="1"/>
          <p:nvPr/>
        </p:nvSpPr>
        <p:spPr>
          <a:xfrm>
            <a:off x="-662950" y="0"/>
            <a:ext cx="99330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FFFFFF"/>
                </a:solidFill>
              </a:rPr>
              <a:t>Building a Water Knowledge Graph: </a:t>
            </a:r>
            <a:r>
              <a:rPr lang="en" sz="1800">
                <a:solidFill>
                  <a:srgbClr val="FFFFFF"/>
                </a:solidFill>
              </a:rPr>
              <a:t>Crawl</a:t>
            </a:r>
            <a:endParaRPr sz="11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cxnSp>
        <p:nvCxnSpPr>
          <p:cNvPr id="442" name="Google Shape;442;p33"/>
          <p:cNvCxnSpPr/>
          <p:nvPr/>
        </p:nvCxnSpPr>
        <p:spPr>
          <a:xfrm flipH="1">
            <a:off x="788698" y="1668400"/>
            <a:ext cx="11400" cy="811800"/>
          </a:xfrm>
          <a:prstGeom prst="straightConnector1">
            <a:avLst/>
          </a:prstGeom>
          <a:noFill/>
          <a:ln w="28575" cap="flat" cmpd="sng">
            <a:solidFill>
              <a:srgbClr val="6AA84F"/>
            </a:solidFill>
            <a:prstDash val="solid"/>
            <a:round/>
            <a:headEnd type="none" w="med" len="med"/>
            <a:tailEnd type="triangle" w="med" len="med"/>
          </a:ln>
        </p:spPr>
      </p:cxnSp>
      <p:cxnSp>
        <p:nvCxnSpPr>
          <p:cNvPr id="443" name="Google Shape;443;p33"/>
          <p:cNvCxnSpPr>
            <a:stCxn id="440" idx="1"/>
            <a:endCxn id="430" idx="0"/>
          </p:cNvCxnSpPr>
          <p:nvPr/>
        </p:nvCxnSpPr>
        <p:spPr>
          <a:xfrm>
            <a:off x="3746100" y="1190250"/>
            <a:ext cx="16800" cy="1167300"/>
          </a:xfrm>
          <a:prstGeom prst="straightConnector1">
            <a:avLst/>
          </a:prstGeom>
          <a:noFill/>
          <a:ln w="28575" cap="flat" cmpd="sng">
            <a:solidFill>
              <a:srgbClr val="6AA84F"/>
            </a:solidFill>
            <a:prstDash val="solid"/>
            <a:round/>
            <a:headEnd type="none" w="med" len="med"/>
            <a:tailEnd type="triangle" w="med" len="med"/>
          </a:ln>
        </p:spPr>
      </p:cxnSp>
      <p:cxnSp>
        <p:nvCxnSpPr>
          <p:cNvPr id="444" name="Google Shape;444;p33"/>
          <p:cNvCxnSpPr/>
          <p:nvPr/>
        </p:nvCxnSpPr>
        <p:spPr>
          <a:xfrm flipH="1">
            <a:off x="1954500" y="1953713"/>
            <a:ext cx="131400" cy="1978200"/>
          </a:xfrm>
          <a:prstGeom prst="straightConnector1">
            <a:avLst/>
          </a:prstGeom>
          <a:noFill/>
          <a:ln w="28575" cap="flat" cmpd="sng">
            <a:solidFill>
              <a:srgbClr val="6AA84F"/>
            </a:solidFill>
            <a:prstDash val="solid"/>
            <a:round/>
            <a:headEnd type="none" w="med" len="med"/>
            <a:tailEnd type="triangle" w="med" len="med"/>
          </a:ln>
        </p:spPr>
      </p:cxnSp>
      <p:cxnSp>
        <p:nvCxnSpPr>
          <p:cNvPr id="445" name="Google Shape;445;p33"/>
          <p:cNvCxnSpPr/>
          <p:nvPr/>
        </p:nvCxnSpPr>
        <p:spPr>
          <a:xfrm>
            <a:off x="1443000" y="1218050"/>
            <a:ext cx="420000" cy="2656800"/>
          </a:xfrm>
          <a:prstGeom prst="straightConnector1">
            <a:avLst/>
          </a:prstGeom>
          <a:noFill/>
          <a:ln w="28575" cap="flat" cmpd="sng">
            <a:solidFill>
              <a:srgbClr val="6AA84F"/>
            </a:solidFill>
            <a:prstDash val="solid"/>
            <a:round/>
            <a:headEnd type="none" w="med" len="med"/>
            <a:tailEnd type="triangle" w="med" len="med"/>
          </a:ln>
        </p:spPr>
      </p:cxnSp>
      <p:cxnSp>
        <p:nvCxnSpPr>
          <p:cNvPr id="446" name="Google Shape;446;p33"/>
          <p:cNvCxnSpPr>
            <a:cxnSpLocks/>
            <a:endCxn id="431" idx="0"/>
          </p:cNvCxnSpPr>
          <p:nvPr/>
        </p:nvCxnSpPr>
        <p:spPr>
          <a:xfrm flipH="1">
            <a:off x="1369312" y="1857606"/>
            <a:ext cx="558600" cy="499800"/>
          </a:xfrm>
          <a:prstGeom prst="straightConnector1">
            <a:avLst/>
          </a:prstGeom>
          <a:noFill/>
          <a:ln w="28575" cap="flat" cmpd="sng">
            <a:solidFill>
              <a:srgbClr val="6AA84F"/>
            </a:solidFill>
            <a:prstDash val="solid"/>
            <a:round/>
            <a:headEnd type="none" w="med" len="med"/>
            <a:tailEnd type="triangle" w="med" len="med"/>
          </a:ln>
        </p:spPr>
      </p:cxnSp>
      <p:cxnSp>
        <p:nvCxnSpPr>
          <p:cNvPr id="447" name="Google Shape;447;p33"/>
          <p:cNvCxnSpPr>
            <a:cxnSpLocks/>
            <a:endCxn id="430" idx="0"/>
          </p:cNvCxnSpPr>
          <p:nvPr/>
        </p:nvCxnSpPr>
        <p:spPr>
          <a:xfrm>
            <a:off x="1927912" y="1857606"/>
            <a:ext cx="1835100" cy="499800"/>
          </a:xfrm>
          <a:prstGeom prst="straightConnector1">
            <a:avLst/>
          </a:prstGeom>
          <a:noFill/>
          <a:ln w="28575" cap="flat" cmpd="sng">
            <a:solidFill>
              <a:srgbClr val="6AA84F"/>
            </a:solidFill>
            <a:prstDash val="solid"/>
            <a:round/>
            <a:headEnd type="none" w="med" len="med"/>
            <a:tailEnd type="triangle" w="med" len="med"/>
          </a:ln>
        </p:spPr>
      </p:cxnSp>
      <p:cxnSp>
        <p:nvCxnSpPr>
          <p:cNvPr id="448" name="Google Shape;448;p33"/>
          <p:cNvCxnSpPr>
            <a:cxnSpLocks/>
          </p:cNvCxnSpPr>
          <p:nvPr/>
        </p:nvCxnSpPr>
        <p:spPr>
          <a:xfrm flipH="1">
            <a:off x="925675" y="1181368"/>
            <a:ext cx="1400400" cy="1207500"/>
          </a:xfrm>
          <a:prstGeom prst="straightConnector1">
            <a:avLst/>
          </a:prstGeom>
          <a:noFill/>
          <a:ln w="28575" cap="flat" cmpd="sng">
            <a:solidFill>
              <a:srgbClr val="6AA84F"/>
            </a:solidFill>
            <a:prstDash val="solid"/>
            <a:round/>
            <a:headEnd type="none" w="med" len="med"/>
            <a:tailEnd type="triangle" w="med" len="med"/>
          </a:ln>
        </p:spPr>
      </p:cxnSp>
      <p:cxnSp>
        <p:nvCxnSpPr>
          <p:cNvPr id="449" name="Google Shape;449;p33"/>
          <p:cNvCxnSpPr>
            <a:stCxn id="440" idx="1"/>
            <a:endCxn id="431" idx="2"/>
          </p:cNvCxnSpPr>
          <p:nvPr/>
        </p:nvCxnSpPr>
        <p:spPr>
          <a:xfrm flipH="1">
            <a:off x="1369500" y="1190250"/>
            <a:ext cx="2376600" cy="1445400"/>
          </a:xfrm>
          <a:prstGeom prst="straightConnector1">
            <a:avLst/>
          </a:prstGeom>
          <a:noFill/>
          <a:ln w="28575" cap="flat" cmpd="sng">
            <a:solidFill>
              <a:srgbClr val="6AA84F"/>
            </a:solidFill>
            <a:prstDash val="solid"/>
            <a:round/>
            <a:headEnd type="none" w="med" len="med"/>
            <a:tailEnd type="triangle" w="med" len="med"/>
          </a:ln>
        </p:spPr>
      </p:cxnSp>
      <p:cxnSp>
        <p:nvCxnSpPr>
          <p:cNvPr id="451" name="Google Shape;451;p33"/>
          <p:cNvCxnSpPr/>
          <p:nvPr/>
        </p:nvCxnSpPr>
        <p:spPr>
          <a:xfrm flipH="1">
            <a:off x="3762761" y="2036175"/>
            <a:ext cx="317700" cy="321300"/>
          </a:xfrm>
          <a:prstGeom prst="straightConnector1">
            <a:avLst/>
          </a:prstGeom>
          <a:noFill/>
          <a:ln w="28575" cap="flat" cmpd="sng">
            <a:solidFill>
              <a:srgbClr val="6AA84F"/>
            </a:solidFill>
            <a:prstDash val="solid"/>
            <a:round/>
            <a:headEnd type="none" w="med" len="med"/>
            <a:tailEnd type="triangle" w="med" len="med"/>
          </a:ln>
        </p:spPr>
      </p:cxnSp>
      <p:pic>
        <p:nvPicPr>
          <p:cNvPr id="452" name="Google Shape;452;p33"/>
          <p:cNvPicPr preferRelativeResize="0"/>
          <p:nvPr/>
        </p:nvPicPr>
        <p:blipFill>
          <a:blip r:embed="rId6">
            <a:alphaModFix/>
          </a:blip>
          <a:stretch>
            <a:fillRect/>
          </a:stretch>
        </p:blipFill>
        <p:spPr>
          <a:xfrm>
            <a:off x="6075020" y="2036170"/>
            <a:ext cx="1325700" cy="1325700"/>
          </a:xfrm>
          <a:prstGeom prst="rect">
            <a:avLst/>
          </a:prstGeom>
          <a:noFill/>
          <a:ln>
            <a:noFill/>
          </a:ln>
        </p:spPr>
      </p:pic>
      <p:cxnSp>
        <p:nvCxnSpPr>
          <p:cNvPr id="453" name="Google Shape;453;p33"/>
          <p:cNvCxnSpPr>
            <a:cxnSpLocks/>
          </p:cNvCxnSpPr>
          <p:nvPr/>
        </p:nvCxnSpPr>
        <p:spPr>
          <a:xfrm rot="10800000">
            <a:off x="4414822" y="1701825"/>
            <a:ext cx="1660200" cy="658800"/>
          </a:xfrm>
          <a:prstGeom prst="straightConnector1">
            <a:avLst/>
          </a:prstGeom>
          <a:noFill/>
          <a:ln w="19050" cap="flat" cmpd="sng">
            <a:solidFill>
              <a:srgbClr val="FFFFFF"/>
            </a:solidFill>
            <a:prstDash val="solid"/>
            <a:round/>
            <a:headEnd type="none" w="med" len="med"/>
            <a:tailEnd type="triangle" w="med" len="med"/>
          </a:ln>
        </p:spPr>
      </p:cxnSp>
      <p:sp>
        <p:nvSpPr>
          <p:cNvPr id="454" name="Google Shape;454;p33"/>
          <p:cNvSpPr txBox="1"/>
          <p:nvPr/>
        </p:nvSpPr>
        <p:spPr>
          <a:xfrm>
            <a:off x="6149350" y="1701825"/>
            <a:ext cx="17718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Web crawler</a:t>
            </a:r>
            <a:endParaRPr>
              <a:solidFill>
                <a:srgbClr val="FFFFFF"/>
              </a:solidFill>
            </a:endParaRPr>
          </a:p>
        </p:txBody>
      </p:sp>
      <p:sp>
        <p:nvSpPr>
          <p:cNvPr id="455" name="Google Shape;455;p33"/>
          <p:cNvSpPr txBox="1"/>
          <p:nvPr/>
        </p:nvSpPr>
        <p:spPr>
          <a:xfrm>
            <a:off x="4658425" y="2073825"/>
            <a:ext cx="1173000" cy="24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Goes to any site with a geoconnex PID</a:t>
            </a:r>
            <a:endParaRPr>
              <a:solidFill>
                <a:srgbClr val="FFFFFF"/>
              </a:solidFill>
            </a:endParaRPr>
          </a:p>
        </p:txBody>
      </p:sp>
      <p:pic>
        <p:nvPicPr>
          <p:cNvPr id="2" name="Google Shape;328;p30">
            <a:extLst>
              <a:ext uri="{FF2B5EF4-FFF2-40B4-BE49-F238E27FC236}">
                <a16:creationId xmlns:a16="http://schemas.microsoft.com/office/drawing/2014/main" id="{5E10C3C8-414B-46E4-BBAE-78204B483619}"/>
              </a:ext>
            </a:extLst>
          </p:cNvPr>
          <p:cNvPicPr preferRelativeResize="0"/>
          <p:nvPr/>
        </p:nvPicPr>
        <p:blipFill>
          <a:blip r:embed="rId7">
            <a:alphaModFix/>
          </a:blip>
          <a:stretch>
            <a:fillRect/>
          </a:stretch>
        </p:blipFill>
        <p:spPr>
          <a:xfrm>
            <a:off x="1924088" y="859775"/>
            <a:ext cx="803976" cy="321593"/>
          </a:xfrm>
          <a:prstGeom prst="rect">
            <a:avLst/>
          </a:prstGeom>
          <a:noFill/>
          <a:ln>
            <a:noFill/>
          </a:ln>
        </p:spPr>
      </p:pic>
      <p:pic>
        <p:nvPicPr>
          <p:cNvPr id="3" name="Google Shape;329;p30">
            <a:extLst>
              <a:ext uri="{FF2B5EF4-FFF2-40B4-BE49-F238E27FC236}">
                <a16:creationId xmlns:a16="http://schemas.microsoft.com/office/drawing/2014/main" id="{EDDB4D38-C3A0-4107-8E14-02A22833D090}"/>
              </a:ext>
            </a:extLst>
          </p:cNvPr>
          <p:cNvPicPr preferRelativeResize="0"/>
          <p:nvPr/>
        </p:nvPicPr>
        <p:blipFill>
          <a:blip r:embed="rId8">
            <a:alphaModFix/>
          </a:blip>
          <a:stretch>
            <a:fillRect/>
          </a:stretch>
        </p:blipFill>
        <p:spPr>
          <a:xfrm>
            <a:off x="1194408" y="789675"/>
            <a:ext cx="461801" cy="461801"/>
          </a:xfrm>
          <a:prstGeom prst="rect">
            <a:avLst/>
          </a:prstGeom>
          <a:noFill/>
          <a:ln>
            <a:noFill/>
          </a:ln>
        </p:spPr>
      </p:pic>
      <p:pic>
        <p:nvPicPr>
          <p:cNvPr id="4" name="Picture 3" descr="A picture containing monitor, television, computer, drawing&#10;&#10;Description automatically generated">
            <a:extLst>
              <a:ext uri="{FF2B5EF4-FFF2-40B4-BE49-F238E27FC236}">
                <a16:creationId xmlns:a16="http://schemas.microsoft.com/office/drawing/2014/main" id="{CEF1B6DB-ECEB-4D79-BC66-9EFA36FD00CC}"/>
              </a:ext>
            </a:extLst>
          </p:cNvPr>
          <p:cNvPicPr>
            <a:picLocks noChangeAspect="1"/>
          </p:cNvPicPr>
          <p:nvPr/>
        </p:nvPicPr>
        <p:blipFill>
          <a:blip r:embed="rId9"/>
          <a:stretch>
            <a:fillRect/>
          </a:stretch>
        </p:blipFill>
        <p:spPr>
          <a:xfrm>
            <a:off x="311367" y="1126843"/>
            <a:ext cx="748046" cy="549814"/>
          </a:xfrm>
          <a:prstGeom prst="rect">
            <a:avLst/>
          </a:prstGeom>
        </p:spPr>
      </p:pic>
      <p:pic>
        <p:nvPicPr>
          <p:cNvPr id="5" name="Picture 4" descr="A close up of a logo&#10;&#10;Description automatically generated">
            <a:extLst>
              <a:ext uri="{FF2B5EF4-FFF2-40B4-BE49-F238E27FC236}">
                <a16:creationId xmlns:a16="http://schemas.microsoft.com/office/drawing/2014/main" id="{17A71D31-7955-49ED-8B18-FA4303F17E9B}"/>
              </a:ext>
            </a:extLst>
          </p:cNvPr>
          <p:cNvPicPr>
            <a:picLocks noChangeAspect="1"/>
          </p:cNvPicPr>
          <p:nvPr/>
        </p:nvPicPr>
        <p:blipFill>
          <a:blip r:embed="rId10"/>
          <a:stretch>
            <a:fillRect/>
          </a:stretch>
        </p:blipFill>
        <p:spPr>
          <a:xfrm>
            <a:off x="1527635" y="1262174"/>
            <a:ext cx="549814" cy="549814"/>
          </a:xfrm>
          <a:prstGeom prst="rect">
            <a:avLst/>
          </a:prstGeom>
        </p:spPr>
      </p:pic>
      <p:pic>
        <p:nvPicPr>
          <p:cNvPr id="6" name="Picture 5" descr="A close up of a logo&#10;&#10;Description automatically generated">
            <a:extLst>
              <a:ext uri="{FF2B5EF4-FFF2-40B4-BE49-F238E27FC236}">
                <a16:creationId xmlns:a16="http://schemas.microsoft.com/office/drawing/2014/main" id="{1FCA012B-E625-4BA0-B4A3-A09FCC483084}"/>
              </a:ext>
            </a:extLst>
          </p:cNvPr>
          <p:cNvPicPr>
            <a:picLocks noChangeAspect="1"/>
          </p:cNvPicPr>
          <p:nvPr/>
        </p:nvPicPr>
        <p:blipFill>
          <a:blip r:embed="rId11"/>
          <a:stretch>
            <a:fillRect/>
          </a:stretch>
        </p:blipFill>
        <p:spPr>
          <a:xfrm>
            <a:off x="3746100" y="1385649"/>
            <a:ext cx="1451241" cy="307512"/>
          </a:xfrm>
          <a:prstGeom prst="rect">
            <a:avLst/>
          </a:prstGeom>
          <a:solidFill>
            <a:schemeClr val="bg1"/>
          </a:solidFill>
        </p:spPr>
      </p:pic>
      <p:pic>
        <p:nvPicPr>
          <p:cNvPr id="7" name="Picture 6" descr="A picture containing drawing&#10;&#10;Description automatically generated">
            <a:extLst>
              <a:ext uri="{FF2B5EF4-FFF2-40B4-BE49-F238E27FC236}">
                <a16:creationId xmlns:a16="http://schemas.microsoft.com/office/drawing/2014/main" id="{301094BA-16D8-44D2-A542-F8F3E4BE00EE}"/>
              </a:ext>
            </a:extLst>
          </p:cNvPr>
          <p:cNvPicPr>
            <a:picLocks noChangeAspect="1"/>
          </p:cNvPicPr>
          <p:nvPr/>
        </p:nvPicPr>
        <p:blipFill>
          <a:blip r:embed="rId12"/>
          <a:stretch>
            <a:fillRect/>
          </a:stretch>
        </p:blipFill>
        <p:spPr>
          <a:xfrm>
            <a:off x="3041898" y="635543"/>
            <a:ext cx="540483" cy="68958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02450C28-CF7B-4CB9-B046-08EABBE42B3D}"/>
              </a:ext>
            </a:extLst>
          </p:cNvPr>
          <p:cNvPicPr>
            <a:picLocks noChangeAspect="1"/>
          </p:cNvPicPr>
          <p:nvPr/>
        </p:nvPicPr>
        <p:blipFill>
          <a:blip r:embed="rId13"/>
          <a:stretch>
            <a:fillRect/>
          </a:stretch>
        </p:blipFill>
        <p:spPr>
          <a:xfrm>
            <a:off x="2331963" y="1446070"/>
            <a:ext cx="845574" cy="278100"/>
          </a:xfrm>
          <a:prstGeom prst="rect">
            <a:avLst/>
          </a:prstGeom>
        </p:spPr>
      </p:pic>
      <p:pic>
        <p:nvPicPr>
          <p:cNvPr id="36" name="Google Shape;358;p31">
            <a:extLst>
              <a:ext uri="{FF2B5EF4-FFF2-40B4-BE49-F238E27FC236}">
                <a16:creationId xmlns:a16="http://schemas.microsoft.com/office/drawing/2014/main" id="{DCB63A35-ADED-D041-8A1B-33A4D9753DBD}"/>
              </a:ext>
            </a:extLst>
          </p:cNvPr>
          <p:cNvPicPr preferRelativeResize="0"/>
          <p:nvPr/>
        </p:nvPicPr>
        <p:blipFill>
          <a:blip r:embed="rId3">
            <a:alphaModFix/>
          </a:blip>
          <a:stretch>
            <a:fillRect/>
          </a:stretch>
        </p:blipFill>
        <p:spPr>
          <a:xfrm>
            <a:off x="440739" y="1668400"/>
            <a:ext cx="298791" cy="233094"/>
          </a:xfrm>
          <a:prstGeom prst="rect">
            <a:avLst/>
          </a:prstGeom>
          <a:noFill/>
          <a:ln>
            <a:noFill/>
          </a:ln>
        </p:spPr>
      </p:pic>
      <p:pic>
        <p:nvPicPr>
          <p:cNvPr id="37" name="Google Shape;358;p31">
            <a:extLst>
              <a:ext uri="{FF2B5EF4-FFF2-40B4-BE49-F238E27FC236}">
                <a16:creationId xmlns:a16="http://schemas.microsoft.com/office/drawing/2014/main" id="{93A0E06C-FDC8-3443-9E23-B6412BF1297E}"/>
              </a:ext>
            </a:extLst>
          </p:cNvPr>
          <p:cNvPicPr preferRelativeResize="0"/>
          <p:nvPr/>
        </p:nvPicPr>
        <p:blipFill>
          <a:blip r:embed="rId3">
            <a:alphaModFix/>
          </a:blip>
          <a:stretch>
            <a:fillRect/>
          </a:stretch>
        </p:blipFill>
        <p:spPr>
          <a:xfrm>
            <a:off x="1166055" y="1243344"/>
            <a:ext cx="298791" cy="233094"/>
          </a:xfrm>
          <a:prstGeom prst="rect">
            <a:avLst/>
          </a:prstGeom>
          <a:noFill/>
          <a:ln>
            <a:noFill/>
          </a:ln>
        </p:spPr>
      </p:pic>
      <p:pic>
        <p:nvPicPr>
          <p:cNvPr id="38" name="Google Shape;358;p31">
            <a:extLst>
              <a:ext uri="{FF2B5EF4-FFF2-40B4-BE49-F238E27FC236}">
                <a16:creationId xmlns:a16="http://schemas.microsoft.com/office/drawing/2014/main" id="{B46CCF97-F0E4-3149-B915-2C7845034876}"/>
              </a:ext>
            </a:extLst>
          </p:cNvPr>
          <p:cNvPicPr preferRelativeResize="0"/>
          <p:nvPr/>
        </p:nvPicPr>
        <p:blipFill>
          <a:blip r:embed="rId3">
            <a:alphaModFix/>
          </a:blip>
          <a:stretch>
            <a:fillRect/>
          </a:stretch>
        </p:blipFill>
        <p:spPr>
          <a:xfrm>
            <a:off x="1572404" y="1765131"/>
            <a:ext cx="298791" cy="233094"/>
          </a:xfrm>
          <a:prstGeom prst="rect">
            <a:avLst/>
          </a:prstGeom>
          <a:noFill/>
          <a:ln>
            <a:noFill/>
          </a:ln>
        </p:spPr>
      </p:pic>
      <p:pic>
        <p:nvPicPr>
          <p:cNvPr id="39" name="Google Shape;358;p31">
            <a:extLst>
              <a:ext uri="{FF2B5EF4-FFF2-40B4-BE49-F238E27FC236}">
                <a16:creationId xmlns:a16="http://schemas.microsoft.com/office/drawing/2014/main" id="{7BAECD89-28D9-AA45-BC38-35AEB7156342}"/>
              </a:ext>
            </a:extLst>
          </p:cNvPr>
          <p:cNvPicPr preferRelativeResize="0"/>
          <p:nvPr/>
        </p:nvPicPr>
        <p:blipFill>
          <a:blip r:embed="rId3">
            <a:alphaModFix/>
          </a:blip>
          <a:stretch>
            <a:fillRect/>
          </a:stretch>
        </p:blipFill>
        <p:spPr>
          <a:xfrm>
            <a:off x="2184200" y="1116784"/>
            <a:ext cx="298791" cy="233094"/>
          </a:xfrm>
          <a:prstGeom prst="rect">
            <a:avLst/>
          </a:prstGeom>
          <a:noFill/>
          <a:ln>
            <a:noFill/>
          </a:ln>
        </p:spPr>
      </p:pic>
      <p:pic>
        <p:nvPicPr>
          <p:cNvPr id="40" name="Google Shape;358;p31">
            <a:extLst>
              <a:ext uri="{FF2B5EF4-FFF2-40B4-BE49-F238E27FC236}">
                <a16:creationId xmlns:a16="http://schemas.microsoft.com/office/drawing/2014/main" id="{8101E451-2AFB-5647-8853-B742A45018D4}"/>
              </a:ext>
            </a:extLst>
          </p:cNvPr>
          <p:cNvPicPr preferRelativeResize="0"/>
          <p:nvPr/>
        </p:nvPicPr>
        <p:blipFill>
          <a:blip r:embed="rId3">
            <a:alphaModFix/>
          </a:blip>
          <a:stretch>
            <a:fillRect/>
          </a:stretch>
        </p:blipFill>
        <p:spPr>
          <a:xfrm>
            <a:off x="2347079" y="1773900"/>
            <a:ext cx="298791" cy="233094"/>
          </a:xfrm>
          <a:prstGeom prst="rect">
            <a:avLst/>
          </a:prstGeom>
          <a:noFill/>
          <a:ln>
            <a:noFill/>
          </a:ln>
        </p:spPr>
      </p:pic>
      <p:pic>
        <p:nvPicPr>
          <p:cNvPr id="41" name="Google Shape;358;p31">
            <a:extLst>
              <a:ext uri="{FF2B5EF4-FFF2-40B4-BE49-F238E27FC236}">
                <a16:creationId xmlns:a16="http://schemas.microsoft.com/office/drawing/2014/main" id="{18D79C98-3F39-0847-8854-6347C5C953B6}"/>
              </a:ext>
            </a:extLst>
          </p:cNvPr>
          <p:cNvPicPr preferRelativeResize="0"/>
          <p:nvPr/>
        </p:nvPicPr>
        <p:blipFill>
          <a:blip r:embed="rId3">
            <a:alphaModFix/>
          </a:blip>
          <a:stretch>
            <a:fillRect/>
          </a:stretch>
        </p:blipFill>
        <p:spPr>
          <a:xfrm>
            <a:off x="3214298" y="1334288"/>
            <a:ext cx="298791" cy="233094"/>
          </a:xfrm>
          <a:prstGeom prst="rect">
            <a:avLst/>
          </a:prstGeom>
          <a:noFill/>
          <a:ln>
            <a:noFill/>
          </a:ln>
        </p:spPr>
      </p:pic>
      <p:pic>
        <p:nvPicPr>
          <p:cNvPr id="42" name="Google Shape;358;p31">
            <a:extLst>
              <a:ext uri="{FF2B5EF4-FFF2-40B4-BE49-F238E27FC236}">
                <a16:creationId xmlns:a16="http://schemas.microsoft.com/office/drawing/2014/main" id="{450A5D06-0E8C-254C-ABD7-9600B6CCFB3D}"/>
              </a:ext>
            </a:extLst>
          </p:cNvPr>
          <p:cNvPicPr preferRelativeResize="0"/>
          <p:nvPr/>
        </p:nvPicPr>
        <p:blipFill>
          <a:blip r:embed="rId3">
            <a:alphaModFix/>
          </a:blip>
          <a:stretch>
            <a:fillRect/>
          </a:stretch>
        </p:blipFill>
        <p:spPr>
          <a:xfrm>
            <a:off x="4056187" y="1713797"/>
            <a:ext cx="298791" cy="23309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pic>
        <p:nvPicPr>
          <p:cNvPr id="466" name="Google Shape;466;p34"/>
          <p:cNvPicPr preferRelativeResize="0"/>
          <p:nvPr/>
        </p:nvPicPr>
        <p:blipFill>
          <a:blip r:embed="rId3">
            <a:alphaModFix/>
          </a:blip>
          <a:stretch>
            <a:fillRect/>
          </a:stretch>
        </p:blipFill>
        <p:spPr>
          <a:xfrm>
            <a:off x="322959" y="2710800"/>
            <a:ext cx="1030575" cy="803975"/>
          </a:xfrm>
          <a:prstGeom prst="rect">
            <a:avLst/>
          </a:prstGeom>
          <a:noFill/>
          <a:ln>
            <a:noFill/>
          </a:ln>
        </p:spPr>
      </p:pic>
      <p:pic>
        <p:nvPicPr>
          <p:cNvPr id="467" name="Google Shape;467;p34"/>
          <p:cNvPicPr preferRelativeResize="0"/>
          <p:nvPr/>
        </p:nvPicPr>
        <p:blipFill>
          <a:blip r:embed="rId4">
            <a:alphaModFix/>
          </a:blip>
          <a:stretch>
            <a:fillRect/>
          </a:stretch>
        </p:blipFill>
        <p:spPr>
          <a:xfrm>
            <a:off x="3041898" y="2839887"/>
            <a:ext cx="1030576" cy="840076"/>
          </a:xfrm>
          <a:prstGeom prst="rect">
            <a:avLst/>
          </a:prstGeom>
          <a:noFill/>
          <a:ln>
            <a:noFill/>
          </a:ln>
        </p:spPr>
      </p:pic>
      <p:sp>
        <p:nvSpPr>
          <p:cNvPr id="468" name="Google Shape;468;p34"/>
          <p:cNvSpPr txBox="1"/>
          <p:nvPr/>
        </p:nvSpPr>
        <p:spPr>
          <a:xfrm>
            <a:off x="275475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Bridge monitoring location</a:t>
            </a:r>
            <a:endParaRPr>
              <a:solidFill>
                <a:srgbClr val="FFFFFF"/>
              </a:solidFill>
            </a:endParaRPr>
          </a:p>
        </p:txBody>
      </p:sp>
      <p:sp>
        <p:nvSpPr>
          <p:cNvPr id="469" name="Google Shape;469;p34"/>
          <p:cNvSpPr txBox="1"/>
          <p:nvPr/>
        </p:nvSpPr>
        <p:spPr>
          <a:xfrm>
            <a:off x="36120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Reservoir</a:t>
            </a:r>
            <a:endParaRPr>
              <a:solidFill>
                <a:srgbClr val="FFFFFF"/>
              </a:solidFill>
            </a:endParaRPr>
          </a:p>
        </p:txBody>
      </p:sp>
      <p:pic>
        <p:nvPicPr>
          <p:cNvPr id="470" name="Google Shape;470;p34"/>
          <p:cNvPicPr preferRelativeResize="0"/>
          <p:nvPr/>
        </p:nvPicPr>
        <p:blipFill>
          <a:blip r:embed="rId5">
            <a:alphaModFix/>
          </a:blip>
          <a:stretch>
            <a:fillRect/>
          </a:stretch>
        </p:blipFill>
        <p:spPr>
          <a:xfrm>
            <a:off x="909289" y="4097025"/>
            <a:ext cx="1263174" cy="909300"/>
          </a:xfrm>
          <a:prstGeom prst="rect">
            <a:avLst/>
          </a:prstGeom>
          <a:noFill/>
          <a:ln>
            <a:noFill/>
          </a:ln>
        </p:spPr>
      </p:pic>
      <p:sp>
        <p:nvSpPr>
          <p:cNvPr id="471" name="Google Shape;471;p34"/>
          <p:cNvSpPr txBox="1"/>
          <p:nvPr/>
        </p:nvSpPr>
        <p:spPr>
          <a:xfrm>
            <a:off x="800100" y="3812900"/>
            <a:ext cx="1577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34"/>
          <p:cNvSpPr txBox="1"/>
          <p:nvPr/>
        </p:nvSpPr>
        <p:spPr>
          <a:xfrm>
            <a:off x="1154425" y="382706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HUC12</a:t>
            </a:r>
            <a:endParaRPr>
              <a:solidFill>
                <a:srgbClr val="FFFFFF"/>
              </a:solidFill>
            </a:endParaRPr>
          </a:p>
        </p:txBody>
      </p:sp>
      <p:cxnSp>
        <p:nvCxnSpPr>
          <p:cNvPr id="473" name="Google Shape;473;p34"/>
          <p:cNvCxnSpPr>
            <a:stCxn id="467" idx="1"/>
            <a:endCxn id="472" idx="2"/>
          </p:cNvCxnSpPr>
          <p:nvPr/>
        </p:nvCxnSpPr>
        <p:spPr>
          <a:xfrm flipH="1">
            <a:off x="2162598" y="3259925"/>
            <a:ext cx="879300" cy="845100"/>
          </a:xfrm>
          <a:prstGeom prst="straightConnector1">
            <a:avLst/>
          </a:prstGeom>
          <a:noFill/>
          <a:ln w="28575" cap="flat" cmpd="sng">
            <a:solidFill>
              <a:srgbClr val="6AA84F"/>
            </a:solidFill>
            <a:prstDash val="solid"/>
            <a:round/>
            <a:headEnd type="none" w="med" len="med"/>
            <a:tailEnd type="triangle" w="med" len="med"/>
          </a:ln>
        </p:spPr>
      </p:cxnSp>
      <p:sp>
        <p:nvSpPr>
          <p:cNvPr id="474" name="Google Shape;474;p34"/>
          <p:cNvSpPr txBox="1"/>
          <p:nvPr/>
        </p:nvSpPr>
        <p:spPr>
          <a:xfrm>
            <a:off x="2549046" y="367997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cxnSp>
        <p:nvCxnSpPr>
          <p:cNvPr id="475" name="Google Shape;475;p34"/>
          <p:cNvCxnSpPr>
            <a:stCxn id="466" idx="2"/>
          </p:cNvCxnSpPr>
          <p:nvPr/>
        </p:nvCxnSpPr>
        <p:spPr>
          <a:xfrm>
            <a:off x="838247" y="3514775"/>
            <a:ext cx="110400" cy="668700"/>
          </a:xfrm>
          <a:prstGeom prst="straightConnector1">
            <a:avLst/>
          </a:prstGeom>
          <a:noFill/>
          <a:ln w="28575" cap="flat" cmpd="sng">
            <a:solidFill>
              <a:srgbClr val="6AA84F"/>
            </a:solidFill>
            <a:prstDash val="solid"/>
            <a:round/>
            <a:headEnd type="none" w="med" len="med"/>
            <a:tailEnd type="triangle" w="med" len="med"/>
          </a:ln>
        </p:spPr>
      </p:cxnSp>
      <p:sp>
        <p:nvSpPr>
          <p:cNvPr id="476" name="Google Shape;476;p34"/>
          <p:cNvSpPr txBox="1"/>
          <p:nvPr/>
        </p:nvSpPr>
        <p:spPr>
          <a:xfrm>
            <a:off x="800096" y="350502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sp>
        <p:nvSpPr>
          <p:cNvPr id="477" name="Google Shape;477;p34"/>
          <p:cNvSpPr txBox="1"/>
          <p:nvPr/>
        </p:nvSpPr>
        <p:spPr>
          <a:xfrm>
            <a:off x="2377500" y="4252275"/>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https://geoconnex.us/ref/{feature_type}/{feature_id}</a:t>
            </a:r>
            <a:endParaRPr>
              <a:solidFill>
                <a:srgbClr val="FF9900"/>
              </a:solidFill>
            </a:endParaRPr>
          </a:p>
        </p:txBody>
      </p:sp>
      <p:sp>
        <p:nvSpPr>
          <p:cNvPr id="478" name="Google Shape;478;p34"/>
          <p:cNvSpPr txBox="1"/>
          <p:nvPr/>
        </p:nvSpPr>
        <p:spPr>
          <a:xfrm>
            <a:off x="3746100" y="978750"/>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https://geoconnex.us/{org}/{feature}/{data_id}</a:t>
            </a:r>
            <a:endParaRPr>
              <a:solidFill>
                <a:srgbClr val="FF9900"/>
              </a:solidFill>
            </a:endParaRPr>
          </a:p>
        </p:txBody>
      </p:sp>
      <p:sp>
        <p:nvSpPr>
          <p:cNvPr id="479" name="Google Shape;479;p34"/>
          <p:cNvSpPr txBox="1"/>
          <p:nvPr/>
        </p:nvSpPr>
        <p:spPr>
          <a:xfrm>
            <a:off x="-662950" y="0"/>
            <a:ext cx="99330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FFFFFF"/>
                </a:solidFill>
              </a:rPr>
              <a:t>Building a Water Knowledge Graph: </a:t>
            </a:r>
            <a:r>
              <a:rPr lang="en" sz="1800">
                <a:solidFill>
                  <a:srgbClr val="FFFFFF"/>
                </a:solidFill>
              </a:rPr>
              <a:t>Crawl</a:t>
            </a:r>
            <a:endParaRPr sz="11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cxnSp>
        <p:nvCxnSpPr>
          <p:cNvPr id="480" name="Google Shape;480;p34"/>
          <p:cNvCxnSpPr/>
          <p:nvPr/>
        </p:nvCxnSpPr>
        <p:spPr>
          <a:xfrm flipH="1">
            <a:off x="788698" y="1668400"/>
            <a:ext cx="11400" cy="811800"/>
          </a:xfrm>
          <a:prstGeom prst="straightConnector1">
            <a:avLst/>
          </a:prstGeom>
          <a:noFill/>
          <a:ln w="28575" cap="flat" cmpd="sng">
            <a:solidFill>
              <a:srgbClr val="6AA84F"/>
            </a:solidFill>
            <a:prstDash val="solid"/>
            <a:round/>
            <a:headEnd type="none" w="med" len="med"/>
            <a:tailEnd type="triangle" w="med" len="med"/>
          </a:ln>
        </p:spPr>
      </p:cxnSp>
      <p:cxnSp>
        <p:nvCxnSpPr>
          <p:cNvPr id="481" name="Google Shape;481;p34"/>
          <p:cNvCxnSpPr>
            <a:stCxn id="478" idx="1"/>
            <a:endCxn id="468" idx="0"/>
          </p:cNvCxnSpPr>
          <p:nvPr/>
        </p:nvCxnSpPr>
        <p:spPr>
          <a:xfrm>
            <a:off x="3746100" y="1190250"/>
            <a:ext cx="16800" cy="1167300"/>
          </a:xfrm>
          <a:prstGeom prst="straightConnector1">
            <a:avLst/>
          </a:prstGeom>
          <a:noFill/>
          <a:ln w="28575" cap="flat" cmpd="sng">
            <a:solidFill>
              <a:srgbClr val="6AA84F"/>
            </a:solidFill>
            <a:prstDash val="solid"/>
            <a:round/>
            <a:headEnd type="none" w="med" len="med"/>
            <a:tailEnd type="triangle" w="med" len="med"/>
          </a:ln>
        </p:spPr>
      </p:cxnSp>
      <p:cxnSp>
        <p:nvCxnSpPr>
          <p:cNvPr id="482" name="Google Shape;482;p34"/>
          <p:cNvCxnSpPr/>
          <p:nvPr/>
        </p:nvCxnSpPr>
        <p:spPr>
          <a:xfrm flipH="1">
            <a:off x="1954500" y="1953713"/>
            <a:ext cx="131400" cy="1978200"/>
          </a:xfrm>
          <a:prstGeom prst="straightConnector1">
            <a:avLst/>
          </a:prstGeom>
          <a:noFill/>
          <a:ln w="28575" cap="flat" cmpd="sng">
            <a:solidFill>
              <a:srgbClr val="6AA84F"/>
            </a:solidFill>
            <a:prstDash val="solid"/>
            <a:round/>
            <a:headEnd type="none" w="med" len="med"/>
            <a:tailEnd type="triangle" w="med" len="med"/>
          </a:ln>
        </p:spPr>
      </p:cxnSp>
      <p:cxnSp>
        <p:nvCxnSpPr>
          <p:cNvPr id="483" name="Google Shape;483;p34"/>
          <p:cNvCxnSpPr/>
          <p:nvPr/>
        </p:nvCxnSpPr>
        <p:spPr>
          <a:xfrm>
            <a:off x="1443000" y="1218050"/>
            <a:ext cx="420000" cy="2656800"/>
          </a:xfrm>
          <a:prstGeom prst="straightConnector1">
            <a:avLst/>
          </a:prstGeom>
          <a:noFill/>
          <a:ln w="28575" cap="flat" cmpd="sng">
            <a:solidFill>
              <a:srgbClr val="6AA84F"/>
            </a:solidFill>
            <a:prstDash val="solid"/>
            <a:round/>
            <a:headEnd type="none" w="med" len="med"/>
            <a:tailEnd type="triangle" w="med" len="med"/>
          </a:ln>
        </p:spPr>
      </p:cxnSp>
      <p:cxnSp>
        <p:nvCxnSpPr>
          <p:cNvPr id="484" name="Google Shape;484;p34"/>
          <p:cNvCxnSpPr>
            <a:cxnSpLocks/>
            <a:endCxn id="469" idx="0"/>
          </p:cNvCxnSpPr>
          <p:nvPr/>
        </p:nvCxnSpPr>
        <p:spPr>
          <a:xfrm flipH="1">
            <a:off x="1369312" y="1857606"/>
            <a:ext cx="558600" cy="499800"/>
          </a:xfrm>
          <a:prstGeom prst="straightConnector1">
            <a:avLst/>
          </a:prstGeom>
          <a:noFill/>
          <a:ln w="28575" cap="flat" cmpd="sng">
            <a:solidFill>
              <a:srgbClr val="6AA84F"/>
            </a:solidFill>
            <a:prstDash val="solid"/>
            <a:round/>
            <a:headEnd type="none" w="med" len="med"/>
            <a:tailEnd type="triangle" w="med" len="med"/>
          </a:ln>
        </p:spPr>
      </p:cxnSp>
      <p:cxnSp>
        <p:nvCxnSpPr>
          <p:cNvPr id="485" name="Google Shape;485;p34"/>
          <p:cNvCxnSpPr>
            <a:cxnSpLocks/>
            <a:endCxn id="468" idx="0"/>
          </p:cNvCxnSpPr>
          <p:nvPr/>
        </p:nvCxnSpPr>
        <p:spPr>
          <a:xfrm>
            <a:off x="1927912" y="1857606"/>
            <a:ext cx="1835100" cy="499800"/>
          </a:xfrm>
          <a:prstGeom prst="straightConnector1">
            <a:avLst/>
          </a:prstGeom>
          <a:noFill/>
          <a:ln w="28575" cap="flat" cmpd="sng">
            <a:solidFill>
              <a:srgbClr val="6AA84F"/>
            </a:solidFill>
            <a:prstDash val="solid"/>
            <a:round/>
            <a:headEnd type="none" w="med" len="med"/>
            <a:tailEnd type="triangle" w="med" len="med"/>
          </a:ln>
        </p:spPr>
      </p:cxnSp>
      <p:cxnSp>
        <p:nvCxnSpPr>
          <p:cNvPr id="486" name="Google Shape;486;p34"/>
          <p:cNvCxnSpPr>
            <a:cxnSpLocks/>
          </p:cNvCxnSpPr>
          <p:nvPr/>
        </p:nvCxnSpPr>
        <p:spPr>
          <a:xfrm flipH="1">
            <a:off x="925675" y="1181368"/>
            <a:ext cx="1400400" cy="1207500"/>
          </a:xfrm>
          <a:prstGeom prst="straightConnector1">
            <a:avLst/>
          </a:prstGeom>
          <a:noFill/>
          <a:ln w="28575" cap="flat" cmpd="sng">
            <a:solidFill>
              <a:srgbClr val="6AA84F"/>
            </a:solidFill>
            <a:prstDash val="solid"/>
            <a:round/>
            <a:headEnd type="none" w="med" len="med"/>
            <a:tailEnd type="triangle" w="med" len="med"/>
          </a:ln>
        </p:spPr>
      </p:cxnSp>
      <p:cxnSp>
        <p:nvCxnSpPr>
          <p:cNvPr id="487" name="Google Shape;487;p34"/>
          <p:cNvCxnSpPr>
            <a:stCxn id="478" idx="1"/>
            <a:endCxn id="469" idx="2"/>
          </p:cNvCxnSpPr>
          <p:nvPr/>
        </p:nvCxnSpPr>
        <p:spPr>
          <a:xfrm flipH="1">
            <a:off x="1369500" y="1190250"/>
            <a:ext cx="2376600" cy="1445400"/>
          </a:xfrm>
          <a:prstGeom prst="straightConnector1">
            <a:avLst/>
          </a:prstGeom>
          <a:noFill/>
          <a:ln w="28575" cap="flat" cmpd="sng">
            <a:solidFill>
              <a:srgbClr val="6AA84F"/>
            </a:solidFill>
            <a:prstDash val="solid"/>
            <a:round/>
            <a:headEnd type="none" w="med" len="med"/>
            <a:tailEnd type="triangle" w="med" len="med"/>
          </a:ln>
        </p:spPr>
      </p:cxnSp>
      <p:cxnSp>
        <p:nvCxnSpPr>
          <p:cNvPr id="489" name="Google Shape;489;p34"/>
          <p:cNvCxnSpPr/>
          <p:nvPr/>
        </p:nvCxnSpPr>
        <p:spPr>
          <a:xfrm flipH="1">
            <a:off x="3762761" y="2036175"/>
            <a:ext cx="317700" cy="321300"/>
          </a:xfrm>
          <a:prstGeom prst="straightConnector1">
            <a:avLst/>
          </a:prstGeom>
          <a:noFill/>
          <a:ln w="28575" cap="flat" cmpd="sng">
            <a:solidFill>
              <a:srgbClr val="6AA84F"/>
            </a:solidFill>
            <a:prstDash val="solid"/>
            <a:round/>
            <a:headEnd type="none" w="med" len="med"/>
            <a:tailEnd type="triangle" w="med" len="med"/>
          </a:ln>
        </p:spPr>
      </p:cxnSp>
      <p:pic>
        <p:nvPicPr>
          <p:cNvPr id="490" name="Google Shape;490;p34"/>
          <p:cNvPicPr preferRelativeResize="0"/>
          <p:nvPr/>
        </p:nvPicPr>
        <p:blipFill>
          <a:blip r:embed="rId6">
            <a:alphaModFix/>
          </a:blip>
          <a:stretch>
            <a:fillRect/>
          </a:stretch>
        </p:blipFill>
        <p:spPr>
          <a:xfrm>
            <a:off x="6075020" y="2036170"/>
            <a:ext cx="1325700" cy="1325700"/>
          </a:xfrm>
          <a:prstGeom prst="rect">
            <a:avLst/>
          </a:prstGeom>
          <a:noFill/>
          <a:ln>
            <a:noFill/>
          </a:ln>
        </p:spPr>
      </p:pic>
      <p:cxnSp>
        <p:nvCxnSpPr>
          <p:cNvPr id="491" name="Google Shape;491;p34"/>
          <p:cNvCxnSpPr>
            <a:cxnSpLocks/>
          </p:cNvCxnSpPr>
          <p:nvPr/>
        </p:nvCxnSpPr>
        <p:spPr>
          <a:xfrm rot="10800000">
            <a:off x="4414822" y="1701825"/>
            <a:ext cx="1660200" cy="658800"/>
          </a:xfrm>
          <a:prstGeom prst="straightConnector1">
            <a:avLst/>
          </a:prstGeom>
          <a:noFill/>
          <a:ln w="19050" cap="flat" cmpd="sng">
            <a:solidFill>
              <a:srgbClr val="FFFFFF"/>
            </a:solidFill>
            <a:prstDash val="solid"/>
            <a:round/>
            <a:headEnd type="none" w="med" len="med"/>
            <a:tailEnd type="triangle" w="med" len="med"/>
          </a:ln>
        </p:spPr>
      </p:cxnSp>
      <p:sp>
        <p:nvSpPr>
          <p:cNvPr id="492" name="Google Shape;492;p34"/>
          <p:cNvSpPr txBox="1"/>
          <p:nvPr/>
        </p:nvSpPr>
        <p:spPr>
          <a:xfrm>
            <a:off x="6149350" y="1701825"/>
            <a:ext cx="17718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Web crawler</a:t>
            </a:r>
            <a:endParaRPr>
              <a:solidFill>
                <a:srgbClr val="FFFFFF"/>
              </a:solidFill>
            </a:endParaRPr>
          </a:p>
        </p:txBody>
      </p:sp>
      <p:cxnSp>
        <p:nvCxnSpPr>
          <p:cNvPr id="493" name="Google Shape;493;p34"/>
          <p:cNvCxnSpPr/>
          <p:nvPr/>
        </p:nvCxnSpPr>
        <p:spPr>
          <a:xfrm>
            <a:off x="3977650" y="2240275"/>
            <a:ext cx="2274600" cy="1485900"/>
          </a:xfrm>
          <a:prstGeom prst="straightConnector1">
            <a:avLst/>
          </a:prstGeom>
          <a:noFill/>
          <a:ln w="19050" cap="flat" cmpd="sng">
            <a:solidFill>
              <a:srgbClr val="FFFFFF"/>
            </a:solidFill>
            <a:prstDash val="solid"/>
            <a:round/>
            <a:headEnd type="none" w="med" len="med"/>
            <a:tailEnd type="triangle" w="med" len="med"/>
          </a:ln>
        </p:spPr>
      </p:cxnSp>
      <p:cxnSp>
        <p:nvCxnSpPr>
          <p:cNvPr id="494" name="Google Shape;494;p34"/>
          <p:cNvCxnSpPr/>
          <p:nvPr/>
        </p:nvCxnSpPr>
        <p:spPr>
          <a:xfrm flipH="1">
            <a:off x="6252261" y="3553550"/>
            <a:ext cx="317700" cy="321300"/>
          </a:xfrm>
          <a:prstGeom prst="straightConnector1">
            <a:avLst/>
          </a:prstGeom>
          <a:noFill/>
          <a:ln w="28575" cap="flat" cmpd="sng">
            <a:solidFill>
              <a:srgbClr val="6AA84F"/>
            </a:solidFill>
            <a:prstDash val="solid"/>
            <a:round/>
            <a:headEnd type="none" w="med" len="med"/>
            <a:tailEnd type="triangle" w="med" len="med"/>
          </a:ln>
        </p:spPr>
      </p:cxnSp>
      <p:sp>
        <p:nvSpPr>
          <p:cNvPr id="495" name="Google Shape;495;p34"/>
          <p:cNvSpPr txBox="1"/>
          <p:nvPr/>
        </p:nvSpPr>
        <p:spPr>
          <a:xfrm>
            <a:off x="4480450" y="3083775"/>
            <a:ext cx="1101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Harvests </a:t>
            </a:r>
            <a:r>
              <a:rPr lang="en">
                <a:solidFill>
                  <a:srgbClr val="6AA84F"/>
                </a:solidFill>
              </a:rPr>
              <a:t>links</a:t>
            </a:r>
            <a:endParaRPr>
              <a:solidFill>
                <a:srgbClr val="6AA84F"/>
              </a:solidFill>
            </a:endParaRPr>
          </a:p>
        </p:txBody>
      </p:sp>
      <p:cxnSp>
        <p:nvCxnSpPr>
          <p:cNvPr id="496" name="Google Shape;496;p34"/>
          <p:cNvCxnSpPr/>
          <p:nvPr/>
        </p:nvCxnSpPr>
        <p:spPr>
          <a:xfrm>
            <a:off x="6325375" y="3525625"/>
            <a:ext cx="79200" cy="501600"/>
          </a:xfrm>
          <a:prstGeom prst="straightConnector1">
            <a:avLst/>
          </a:prstGeom>
          <a:noFill/>
          <a:ln w="28575" cap="flat" cmpd="sng">
            <a:solidFill>
              <a:srgbClr val="6AA84F"/>
            </a:solidFill>
            <a:prstDash val="solid"/>
            <a:round/>
            <a:headEnd type="none" w="med" len="med"/>
            <a:tailEnd type="triangle" w="med" len="med"/>
          </a:ln>
        </p:spPr>
      </p:cxnSp>
      <p:cxnSp>
        <p:nvCxnSpPr>
          <p:cNvPr id="497" name="Google Shape;497;p34"/>
          <p:cNvCxnSpPr/>
          <p:nvPr/>
        </p:nvCxnSpPr>
        <p:spPr>
          <a:xfrm>
            <a:off x="6477775" y="3678025"/>
            <a:ext cx="554700" cy="130500"/>
          </a:xfrm>
          <a:prstGeom prst="straightConnector1">
            <a:avLst/>
          </a:prstGeom>
          <a:noFill/>
          <a:ln w="28575" cap="flat" cmpd="sng">
            <a:solidFill>
              <a:srgbClr val="6AA84F"/>
            </a:solidFill>
            <a:prstDash val="solid"/>
            <a:round/>
            <a:headEnd type="none" w="med" len="med"/>
            <a:tailEnd type="triangle" w="med" len="med"/>
          </a:ln>
        </p:spPr>
      </p:cxnSp>
      <p:cxnSp>
        <p:nvCxnSpPr>
          <p:cNvPr id="498" name="Google Shape;498;p34"/>
          <p:cNvCxnSpPr/>
          <p:nvPr/>
        </p:nvCxnSpPr>
        <p:spPr>
          <a:xfrm>
            <a:off x="6664750" y="3601050"/>
            <a:ext cx="358200" cy="546900"/>
          </a:xfrm>
          <a:prstGeom prst="straightConnector1">
            <a:avLst/>
          </a:prstGeom>
          <a:noFill/>
          <a:ln w="28575" cap="flat" cmpd="sng">
            <a:solidFill>
              <a:srgbClr val="6AA84F"/>
            </a:solidFill>
            <a:prstDash val="solid"/>
            <a:round/>
            <a:headEnd type="none" w="med" len="med"/>
            <a:tailEnd type="triangle" w="med" len="med"/>
          </a:ln>
        </p:spPr>
      </p:cxnSp>
      <p:cxnSp>
        <p:nvCxnSpPr>
          <p:cNvPr id="499" name="Google Shape;499;p34"/>
          <p:cNvCxnSpPr/>
          <p:nvPr/>
        </p:nvCxnSpPr>
        <p:spPr>
          <a:xfrm flipH="1">
            <a:off x="6548575" y="3485225"/>
            <a:ext cx="378600" cy="394500"/>
          </a:xfrm>
          <a:prstGeom prst="straightConnector1">
            <a:avLst/>
          </a:prstGeom>
          <a:noFill/>
          <a:ln w="28575" cap="flat" cmpd="sng">
            <a:solidFill>
              <a:srgbClr val="6AA84F"/>
            </a:solidFill>
            <a:prstDash val="solid"/>
            <a:round/>
            <a:headEnd type="none" w="med" len="med"/>
            <a:tailEnd type="triangle" w="med" len="med"/>
          </a:ln>
        </p:spPr>
      </p:cxnSp>
      <p:pic>
        <p:nvPicPr>
          <p:cNvPr id="2" name="Google Shape;328;p30">
            <a:extLst>
              <a:ext uri="{FF2B5EF4-FFF2-40B4-BE49-F238E27FC236}">
                <a16:creationId xmlns:a16="http://schemas.microsoft.com/office/drawing/2014/main" id="{6FCF9085-F4F1-4438-8604-64B91652F803}"/>
              </a:ext>
            </a:extLst>
          </p:cNvPr>
          <p:cNvPicPr preferRelativeResize="0"/>
          <p:nvPr/>
        </p:nvPicPr>
        <p:blipFill>
          <a:blip r:embed="rId7">
            <a:alphaModFix/>
          </a:blip>
          <a:stretch>
            <a:fillRect/>
          </a:stretch>
        </p:blipFill>
        <p:spPr>
          <a:xfrm>
            <a:off x="1924088" y="859775"/>
            <a:ext cx="803976" cy="321593"/>
          </a:xfrm>
          <a:prstGeom prst="rect">
            <a:avLst/>
          </a:prstGeom>
          <a:noFill/>
          <a:ln>
            <a:noFill/>
          </a:ln>
        </p:spPr>
      </p:pic>
      <p:pic>
        <p:nvPicPr>
          <p:cNvPr id="3" name="Google Shape;329;p30">
            <a:extLst>
              <a:ext uri="{FF2B5EF4-FFF2-40B4-BE49-F238E27FC236}">
                <a16:creationId xmlns:a16="http://schemas.microsoft.com/office/drawing/2014/main" id="{704775DF-3259-4E14-9D6C-45F21FD3BA59}"/>
              </a:ext>
            </a:extLst>
          </p:cNvPr>
          <p:cNvPicPr preferRelativeResize="0"/>
          <p:nvPr/>
        </p:nvPicPr>
        <p:blipFill>
          <a:blip r:embed="rId8">
            <a:alphaModFix/>
          </a:blip>
          <a:stretch>
            <a:fillRect/>
          </a:stretch>
        </p:blipFill>
        <p:spPr>
          <a:xfrm>
            <a:off x="1194408" y="789675"/>
            <a:ext cx="461801" cy="461801"/>
          </a:xfrm>
          <a:prstGeom prst="rect">
            <a:avLst/>
          </a:prstGeom>
          <a:noFill/>
          <a:ln>
            <a:noFill/>
          </a:ln>
        </p:spPr>
      </p:pic>
      <p:pic>
        <p:nvPicPr>
          <p:cNvPr id="4" name="Picture 3" descr="A picture containing monitor, television, computer, drawing&#10;&#10;Description automatically generated">
            <a:extLst>
              <a:ext uri="{FF2B5EF4-FFF2-40B4-BE49-F238E27FC236}">
                <a16:creationId xmlns:a16="http://schemas.microsoft.com/office/drawing/2014/main" id="{C244DC82-771E-4951-B1EA-2FC725EDD51C}"/>
              </a:ext>
            </a:extLst>
          </p:cNvPr>
          <p:cNvPicPr>
            <a:picLocks noChangeAspect="1"/>
          </p:cNvPicPr>
          <p:nvPr/>
        </p:nvPicPr>
        <p:blipFill>
          <a:blip r:embed="rId9"/>
          <a:stretch>
            <a:fillRect/>
          </a:stretch>
        </p:blipFill>
        <p:spPr>
          <a:xfrm>
            <a:off x="311367" y="1126843"/>
            <a:ext cx="748046" cy="549814"/>
          </a:xfrm>
          <a:prstGeom prst="rect">
            <a:avLst/>
          </a:prstGeom>
        </p:spPr>
      </p:pic>
      <p:pic>
        <p:nvPicPr>
          <p:cNvPr id="5" name="Picture 4" descr="A close up of a logo&#10;&#10;Description automatically generated">
            <a:extLst>
              <a:ext uri="{FF2B5EF4-FFF2-40B4-BE49-F238E27FC236}">
                <a16:creationId xmlns:a16="http://schemas.microsoft.com/office/drawing/2014/main" id="{041BD275-83B5-44AB-A692-A5D56EEB5BFC}"/>
              </a:ext>
            </a:extLst>
          </p:cNvPr>
          <p:cNvPicPr>
            <a:picLocks noChangeAspect="1"/>
          </p:cNvPicPr>
          <p:nvPr/>
        </p:nvPicPr>
        <p:blipFill>
          <a:blip r:embed="rId10"/>
          <a:stretch>
            <a:fillRect/>
          </a:stretch>
        </p:blipFill>
        <p:spPr>
          <a:xfrm>
            <a:off x="1527635" y="1262174"/>
            <a:ext cx="549814" cy="549814"/>
          </a:xfrm>
          <a:prstGeom prst="rect">
            <a:avLst/>
          </a:prstGeom>
        </p:spPr>
      </p:pic>
      <p:pic>
        <p:nvPicPr>
          <p:cNvPr id="6" name="Picture 5" descr="A close up of a logo&#10;&#10;Description automatically generated">
            <a:extLst>
              <a:ext uri="{FF2B5EF4-FFF2-40B4-BE49-F238E27FC236}">
                <a16:creationId xmlns:a16="http://schemas.microsoft.com/office/drawing/2014/main" id="{A43EEBB9-027C-4957-A878-3D9AC99C76F2}"/>
              </a:ext>
            </a:extLst>
          </p:cNvPr>
          <p:cNvPicPr>
            <a:picLocks noChangeAspect="1"/>
          </p:cNvPicPr>
          <p:nvPr/>
        </p:nvPicPr>
        <p:blipFill>
          <a:blip r:embed="rId11"/>
          <a:stretch>
            <a:fillRect/>
          </a:stretch>
        </p:blipFill>
        <p:spPr>
          <a:xfrm>
            <a:off x="3746100" y="1385649"/>
            <a:ext cx="1451241" cy="307512"/>
          </a:xfrm>
          <a:prstGeom prst="rect">
            <a:avLst/>
          </a:prstGeom>
          <a:solidFill>
            <a:schemeClr val="bg1"/>
          </a:solidFill>
        </p:spPr>
      </p:pic>
      <p:pic>
        <p:nvPicPr>
          <p:cNvPr id="7" name="Picture 6" descr="A picture containing drawing&#10;&#10;Description automatically generated">
            <a:extLst>
              <a:ext uri="{FF2B5EF4-FFF2-40B4-BE49-F238E27FC236}">
                <a16:creationId xmlns:a16="http://schemas.microsoft.com/office/drawing/2014/main" id="{1EF88997-210B-4DDC-B87A-DDAF58453CFC}"/>
              </a:ext>
            </a:extLst>
          </p:cNvPr>
          <p:cNvPicPr>
            <a:picLocks noChangeAspect="1"/>
          </p:cNvPicPr>
          <p:nvPr/>
        </p:nvPicPr>
        <p:blipFill>
          <a:blip r:embed="rId12"/>
          <a:stretch>
            <a:fillRect/>
          </a:stretch>
        </p:blipFill>
        <p:spPr>
          <a:xfrm>
            <a:off x="3041898" y="635543"/>
            <a:ext cx="540483" cy="68958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62135F0-55BC-436A-9A79-8270F8B4CA37}"/>
              </a:ext>
            </a:extLst>
          </p:cNvPr>
          <p:cNvPicPr>
            <a:picLocks noChangeAspect="1"/>
          </p:cNvPicPr>
          <p:nvPr/>
        </p:nvPicPr>
        <p:blipFill>
          <a:blip r:embed="rId13"/>
          <a:stretch>
            <a:fillRect/>
          </a:stretch>
        </p:blipFill>
        <p:spPr>
          <a:xfrm>
            <a:off x="2331963" y="1446070"/>
            <a:ext cx="845574" cy="278100"/>
          </a:xfrm>
          <a:prstGeom prst="rect">
            <a:avLst/>
          </a:prstGeom>
        </p:spPr>
      </p:pic>
      <p:pic>
        <p:nvPicPr>
          <p:cNvPr id="42" name="Google Shape;358;p31">
            <a:extLst>
              <a:ext uri="{FF2B5EF4-FFF2-40B4-BE49-F238E27FC236}">
                <a16:creationId xmlns:a16="http://schemas.microsoft.com/office/drawing/2014/main" id="{C71DAE16-2BBF-E44D-B361-F5CDAB6212A4}"/>
              </a:ext>
            </a:extLst>
          </p:cNvPr>
          <p:cNvPicPr preferRelativeResize="0"/>
          <p:nvPr/>
        </p:nvPicPr>
        <p:blipFill>
          <a:blip r:embed="rId3">
            <a:alphaModFix/>
          </a:blip>
          <a:stretch>
            <a:fillRect/>
          </a:stretch>
        </p:blipFill>
        <p:spPr>
          <a:xfrm>
            <a:off x="440739" y="1668400"/>
            <a:ext cx="298791" cy="233094"/>
          </a:xfrm>
          <a:prstGeom prst="rect">
            <a:avLst/>
          </a:prstGeom>
          <a:noFill/>
          <a:ln>
            <a:noFill/>
          </a:ln>
        </p:spPr>
      </p:pic>
      <p:pic>
        <p:nvPicPr>
          <p:cNvPr id="43" name="Google Shape;358;p31">
            <a:extLst>
              <a:ext uri="{FF2B5EF4-FFF2-40B4-BE49-F238E27FC236}">
                <a16:creationId xmlns:a16="http://schemas.microsoft.com/office/drawing/2014/main" id="{31570D52-061F-234B-980A-D1ECDB6261E6}"/>
              </a:ext>
            </a:extLst>
          </p:cNvPr>
          <p:cNvPicPr preferRelativeResize="0"/>
          <p:nvPr/>
        </p:nvPicPr>
        <p:blipFill>
          <a:blip r:embed="rId3">
            <a:alphaModFix/>
          </a:blip>
          <a:stretch>
            <a:fillRect/>
          </a:stretch>
        </p:blipFill>
        <p:spPr>
          <a:xfrm>
            <a:off x="1166055" y="1243344"/>
            <a:ext cx="298791" cy="233094"/>
          </a:xfrm>
          <a:prstGeom prst="rect">
            <a:avLst/>
          </a:prstGeom>
          <a:noFill/>
          <a:ln>
            <a:noFill/>
          </a:ln>
        </p:spPr>
      </p:pic>
      <p:pic>
        <p:nvPicPr>
          <p:cNvPr id="44" name="Google Shape;358;p31">
            <a:extLst>
              <a:ext uri="{FF2B5EF4-FFF2-40B4-BE49-F238E27FC236}">
                <a16:creationId xmlns:a16="http://schemas.microsoft.com/office/drawing/2014/main" id="{A7D160C6-51F6-5744-BA1E-32F1E062D393}"/>
              </a:ext>
            </a:extLst>
          </p:cNvPr>
          <p:cNvPicPr preferRelativeResize="0"/>
          <p:nvPr/>
        </p:nvPicPr>
        <p:blipFill>
          <a:blip r:embed="rId3">
            <a:alphaModFix/>
          </a:blip>
          <a:stretch>
            <a:fillRect/>
          </a:stretch>
        </p:blipFill>
        <p:spPr>
          <a:xfrm>
            <a:off x="1572404" y="1765131"/>
            <a:ext cx="298791" cy="233094"/>
          </a:xfrm>
          <a:prstGeom prst="rect">
            <a:avLst/>
          </a:prstGeom>
          <a:noFill/>
          <a:ln>
            <a:noFill/>
          </a:ln>
        </p:spPr>
      </p:pic>
      <p:pic>
        <p:nvPicPr>
          <p:cNvPr id="45" name="Google Shape;358;p31">
            <a:extLst>
              <a:ext uri="{FF2B5EF4-FFF2-40B4-BE49-F238E27FC236}">
                <a16:creationId xmlns:a16="http://schemas.microsoft.com/office/drawing/2014/main" id="{4C5A59D0-8AC8-3245-9576-B184951001CB}"/>
              </a:ext>
            </a:extLst>
          </p:cNvPr>
          <p:cNvPicPr preferRelativeResize="0"/>
          <p:nvPr/>
        </p:nvPicPr>
        <p:blipFill>
          <a:blip r:embed="rId3">
            <a:alphaModFix/>
          </a:blip>
          <a:stretch>
            <a:fillRect/>
          </a:stretch>
        </p:blipFill>
        <p:spPr>
          <a:xfrm>
            <a:off x="2184200" y="1116784"/>
            <a:ext cx="298791" cy="233094"/>
          </a:xfrm>
          <a:prstGeom prst="rect">
            <a:avLst/>
          </a:prstGeom>
          <a:noFill/>
          <a:ln>
            <a:noFill/>
          </a:ln>
        </p:spPr>
      </p:pic>
      <p:pic>
        <p:nvPicPr>
          <p:cNvPr id="46" name="Google Shape;358;p31">
            <a:extLst>
              <a:ext uri="{FF2B5EF4-FFF2-40B4-BE49-F238E27FC236}">
                <a16:creationId xmlns:a16="http://schemas.microsoft.com/office/drawing/2014/main" id="{E61A770A-9827-F248-A8C0-54467C652AE5}"/>
              </a:ext>
            </a:extLst>
          </p:cNvPr>
          <p:cNvPicPr preferRelativeResize="0"/>
          <p:nvPr/>
        </p:nvPicPr>
        <p:blipFill>
          <a:blip r:embed="rId3">
            <a:alphaModFix/>
          </a:blip>
          <a:stretch>
            <a:fillRect/>
          </a:stretch>
        </p:blipFill>
        <p:spPr>
          <a:xfrm>
            <a:off x="2347079" y="1773900"/>
            <a:ext cx="298791" cy="233094"/>
          </a:xfrm>
          <a:prstGeom prst="rect">
            <a:avLst/>
          </a:prstGeom>
          <a:noFill/>
          <a:ln>
            <a:noFill/>
          </a:ln>
        </p:spPr>
      </p:pic>
      <p:pic>
        <p:nvPicPr>
          <p:cNvPr id="47" name="Google Shape;358;p31">
            <a:extLst>
              <a:ext uri="{FF2B5EF4-FFF2-40B4-BE49-F238E27FC236}">
                <a16:creationId xmlns:a16="http://schemas.microsoft.com/office/drawing/2014/main" id="{13BCA75B-DACD-8C41-8F92-9C3C13D1ACD9}"/>
              </a:ext>
            </a:extLst>
          </p:cNvPr>
          <p:cNvPicPr preferRelativeResize="0"/>
          <p:nvPr/>
        </p:nvPicPr>
        <p:blipFill>
          <a:blip r:embed="rId3">
            <a:alphaModFix/>
          </a:blip>
          <a:stretch>
            <a:fillRect/>
          </a:stretch>
        </p:blipFill>
        <p:spPr>
          <a:xfrm>
            <a:off x="3214298" y="1334288"/>
            <a:ext cx="298791" cy="233094"/>
          </a:xfrm>
          <a:prstGeom prst="rect">
            <a:avLst/>
          </a:prstGeom>
          <a:noFill/>
          <a:ln>
            <a:noFill/>
          </a:ln>
        </p:spPr>
      </p:pic>
      <p:pic>
        <p:nvPicPr>
          <p:cNvPr id="48" name="Google Shape;358;p31">
            <a:extLst>
              <a:ext uri="{FF2B5EF4-FFF2-40B4-BE49-F238E27FC236}">
                <a16:creationId xmlns:a16="http://schemas.microsoft.com/office/drawing/2014/main" id="{E8DCFE32-4FF4-ED4A-9B0C-BA5B03D29A2B}"/>
              </a:ext>
            </a:extLst>
          </p:cNvPr>
          <p:cNvPicPr preferRelativeResize="0"/>
          <p:nvPr/>
        </p:nvPicPr>
        <p:blipFill>
          <a:blip r:embed="rId3">
            <a:alphaModFix/>
          </a:blip>
          <a:stretch>
            <a:fillRect/>
          </a:stretch>
        </p:blipFill>
        <p:spPr>
          <a:xfrm>
            <a:off x="4056187" y="1713797"/>
            <a:ext cx="298791" cy="2330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pic>
        <p:nvPicPr>
          <p:cNvPr id="466" name="Google Shape;466;p34"/>
          <p:cNvPicPr preferRelativeResize="0"/>
          <p:nvPr/>
        </p:nvPicPr>
        <p:blipFill>
          <a:blip r:embed="rId3">
            <a:alphaModFix/>
          </a:blip>
          <a:stretch>
            <a:fillRect/>
          </a:stretch>
        </p:blipFill>
        <p:spPr>
          <a:xfrm>
            <a:off x="322959" y="2710800"/>
            <a:ext cx="1030575" cy="803975"/>
          </a:xfrm>
          <a:prstGeom prst="rect">
            <a:avLst/>
          </a:prstGeom>
          <a:noFill/>
          <a:ln>
            <a:noFill/>
          </a:ln>
        </p:spPr>
      </p:pic>
      <p:pic>
        <p:nvPicPr>
          <p:cNvPr id="467" name="Google Shape;467;p34"/>
          <p:cNvPicPr preferRelativeResize="0"/>
          <p:nvPr/>
        </p:nvPicPr>
        <p:blipFill>
          <a:blip r:embed="rId4">
            <a:alphaModFix/>
          </a:blip>
          <a:stretch>
            <a:fillRect/>
          </a:stretch>
        </p:blipFill>
        <p:spPr>
          <a:xfrm>
            <a:off x="3041898" y="2839887"/>
            <a:ext cx="1030576" cy="840076"/>
          </a:xfrm>
          <a:prstGeom prst="rect">
            <a:avLst/>
          </a:prstGeom>
          <a:noFill/>
          <a:ln>
            <a:noFill/>
          </a:ln>
        </p:spPr>
      </p:pic>
      <p:sp>
        <p:nvSpPr>
          <p:cNvPr id="468" name="Google Shape;468;p34"/>
          <p:cNvSpPr txBox="1"/>
          <p:nvPr/>
        </p:nvSpPr>
        <p:spPr>
          <a:xfrm>
            <a:off x="275475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Bridge monitoring location</a:t>
            </a:r>
            <a:endParaRPr>
              <a:solidFill>
                <a:srgbClr val="FFFFFF"/>
              </a:solidFill>
            </a:endParaRPr>
          </a:p>
        </p:txBody>
      </p:sp>
      <p:sp>
        <p:nvSpPr>
          <p:cNvPr id="469" name="Google Shape;469;p34"/>
          <p:cNvSpPr txBox="1"/>
          <p:nvPr/>
        </p:nvSpPr>
        <p:spPr>
          <a:xfrm>
            <a:off x="36120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Reservoir</a:t>
            </a:r>
            <a:endParaRPr>
              <a:solidFill>
                <a:srgbClr val="FFFFFF"/>
              </a:solidFill>
            </a:endParaRPr>
          </a:p>
        </p:txBody>
      </p:sp>
      <p:pic>
        <p:nvPicPr>
          <p:cNvPr id="470" name="Google Shape;470;p34"/>
          <p:cNvPicPr preferRelativeResize="0"/>
          <p:nvPr/>
        </p:nvPicPr>
        <p:blipFill>
          <a:blip r:embed="rId5">
            <a:alphaModFix/>
          </a:blip>
          <a:stretch>
            <a:fillRect/>
          </a:stretch>
        </p:blipFill>
        <p:spPr>
          <a:xfrm>
            <a:off x="909289" y="4097025"/>
            <a:ext cx="1263174" cy="909300"/>
          </a:xfrm>
          <a:prstGeom prst="rect">
            <a:avLst/>
          </a:prstGeom>
          <a:noFill/>
          <a:ln>
            <a:noFill/>
          </a:ln>
        </p:spPr>
      </p:pic>
      <p:sp>
        <p:nvSpPr>
          <p:cNvPr id="471" name="Google Shape;471;p34"/>
          <p:cNvSpPr txBox="1"/>
          <p:nvPr/>
        </p:nvSpPr>
        <p:spPr>
          <a:xfrm>
            <a:off x="800100" y="3812900"/>
            <a:ext cx="1577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34"/>
          <p:cNvSpPr txBox="1"/>
          <p:nvPr/>
        </p:nvSpPr>
        <p:spPr>
          <a:xfrm>
            <a:off x="1154425" y="382706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HUC12</a:t>
            </a:r>
            <a:endParaRPr>
              <a:solidFill>
                <a:srgbClr val="FFFFFF"/>
              </a:solidFill>
            </a:endParaRPr>
          </a:p>
        </p:txBody>
      </p:sp>
      <p:cxnSp>
        <p:nvCxnSpPr>
          <p:cNvPr id="473" name="Google Shape;473;p34"/>
          <p:cNvCxnSpPr>
            <a:stCxn id="467" idx="1"/>
            <a:endCxn id="472" idx="2"/>
          </p:cNvCxnSpPr>
          <p:nvPr/>
        </p:nvCxnSpPr>
        <p:spPr>
          <a:xfrm flipH="1">
            <a:off x="2162598" y="3259925"/>
            <a:ext cx="879300" cy="845100"/>
          </a:xfrm>
          <a:prstGeom prst="straightConnector1">
            <a:avLst/>
          </a:prstGeom>
          <a:noFill/>
          <a:ln w="28575" cap="flat" cmpd="sng">
            <a:solidFill>
              <a:srgbClr val="6AA84F"/>
            </a:solidFill>
            <a:prstDash val="solid"/>
            <a:round/>
            <a:headEnd type="none" w="med" len="med"/>
            <a:tailEnd type="triangle" w="med" len="med"/>
          </a:ln>
        </p:spPr>
      </p:cxnSp>
      <p:sp>
        <p:nvSpPr>
          <p:cNvPr id="474" name="Google Shape;474;p34"/>
          <p:cNvSpPr txBox="1"/>
          <p:nvPr/>
        </p:nvSpPr>
        <p:spPr>
          <a:xfrm>
            <a:off x="2549046" y="367997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cxnSp>
        <p:nvCxnSpPr>
          <p:cNvPr id="475" name="Google Shape;475;p34"/>
          <p:cNvCxnSpPr>
            <a:stCxn id="466" idx="2"/>
          </p:cNvCxnSpPr>
          <p:nvPr/>
        </p:nvCxnSpPr>
        <p:spPr>
          <a:xfrm>
            <a:off x="838247" y="3514775"/>
            <a:ext cx="110400" cy="668700"/>
          </a:xfrm>
          <a:prstGeom prst="straightConnector1">
            <a:avLst/>
          </a:prstGeom>
          <a:noFill/>
          <a:ln w="28575" cap="flat" cmpd="sng">
            <a:solidFill>
              <a:srgbClr val="6AA84F"/>
            </a:solidFill>
            <a:prstDash val="solid"/>
            <a:round/>
            <a:headEnd type="none" w="med" len="med"/>
            <a:tailEnd type="triangle" w="med" len="med"/>
          </a:ln>
        </p:spPr>
      </p:cxnSp>
      <p:sp>
        <p:nvSpPr>
          <p:cNvPr id="476" name="Google Shape;476;p34"/>
          <p:cNvSpPr txBox="1"/>
          <p:nvPr/>
        </p:nvSpPr>
        <p:spPr>
          <a:xfrm>
            <a:off x="800096" y="350502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sp>
        <p:nvSpPr>
          <p:cNvPr id="477" name="Google Shape;477;p34"/>
          <p:cNvSpPr txBox="1"/>
          <p:nvPr/>
        </p:nvSpPr>
        <p:spPr>
          <a:xfrm>
            <a:off x="2377500" y="4252275"/>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https://geoconnex.us/ref/{feature_type}/{feature_id}</a:t>
            </a:r>
            <a:endParaRPr>
              <a:solidFill>
                <a:srgbClr val="FF9900"/>
              </a:solidFill>
            </a:endParaRPr>
          </a:p>
        </p:txBody>
      </p:sp>
      <p:sp>
        <p:nvSpPr>
          <p:cNvPr id="478" name="Google Shape;478;p34"/>
          <p:cNvSpPr txBox="1"/>
          <p:nvPr/>
        </p:nvSpPr>
        <p:spPr>
          <a:xfrm>
            <a:off x="3746100" y="978750"/>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https://geoconnex.us/{org}/{feature}/{data_id}</a:t>
            </a:r>
            <a:endParaRPr>
              <a:solidFill>
                <a:srgbClr val="FF9900"/>
              </a:solidFill>
            </a:endParaRPr>
          </a:p>
        </p:txBody>
      </p:sp>
      <p:sp>
        <p:nvSpPr>
          <p:cNvPr id="479" name="Google Shape;479;p34"/>
          <p:cNvSpPr txBox="1"/>
          <p:nvPr/>
        </p:nvSpPr>
        <p:spPr>
          <a:xfrm>
            <a:off x="-662950" y="0"/>
            <a:ext cx="99330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FFFFFF"/>
                </a:solidFill>
              </a:rPr>
              <a:t>Building a Water Knowledge Graph: </a:t>
            </a:r>
            <a:r>
              <a:rPr lang="en" sz="1800">
                <a:solidFill>
                  <a:srgbClr val="FFFFFF"/>
                </a:solidFill>
              </a:rPr>
              <a:t>Crawl</a:t>
            </a:r>
            <a:endParaRPr sz="11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cxnSp>
        <p:nvCxnSpPr>
          <p:cNvPr id="480" name="Google Shape;480;p34"/>
          <p:cNvCxnSpPr/>
          <p:nvPr/>
        </p:nvCxnSpPr>
        <p:spPr>
          <a:xfrm flipH="1">
            <a:off x="788698" y="1668400"/>
            <a:ext cx="11400" cy="811800"/>
          </a:xfrm>
          <a:prstGeom prst="straightConnector1">
            <a:avLst/>
          </a:prstGeom>
          <a:noFill/>
          <a:ln w="28575" cap="flat" cmpd="sng">
            <a:solidFill>
              <a:srgbClr val="6AA84F"/>
            </a:solidFill>
            <a:prstDash val="solid"/>
            <a:round/>
            <a:headEnd type="none" w="med" len="med"/>
            <a:tailEnd type="triangle" w="med" len="med"/>
          </a:ln>
        </p:spPr>
      </p:cxnSp>
      <p:cxnSp>
        <p:nvCxnSpPr>
          <p:cNvPr id="481" name="Google Shape;481;p34"/>
          <p:cNvCxnSpPr>
            <a:stCxn id="478" idx="1"/>
            <a:endCxn id="468" idx="0"/>
          </p:cNvCxnSpPr>
          <p:nvPr/>
        </p:nvCxnSpPr>
        <p:spPr>
          <a:xfrm>
            <a:off x="3746100" y="1190250"/>
            <a:ext cx="16800" cy="1167300"/>
          </a:xfrm>
          <a:prstGeom prst="straightConnector1">
            <a:avLst/>
          </a:prstGeom>
          <a:noFill/>
          <a:ln w="28575" cap="flat" cmpd="sng">
            <a:solidFill>
              <a:srgbClr val="6AA84F"/>
            </a:solidFill>
            <a:prstDash val="solid"/>
            <a:round/>
            <a:headEnd type="none" w="med" len="med"/>
            <a:tailEnd type="triangle" w="med" len="med"/>
          </a:ln>
        </p:spPr>
      </p:cxnSp>
      <p:cxnSp>
        <p:nvCxnSpPr>
          <p:cNvPr id="482" name="Google Shape;482;p34"/>
          <p:cNvCxnSpPr>
            <a:cxnSpLocks/>
          </p:cNvCxnSpPr>
          <p:nvPr/>
        </p:nvCxnSpPr>
        <p:spPr>
          <a:xfrm>
            <a:off x="1008010" y="1628927"/>
            <a:ext cx="946490" cy="2302986"/>
          </a:xfrm>
          <a:prstGeom prst="straightConnector1">
            <a:avLst/>
          </a:prstGeom>
          <a:noFill/>
          <a:ln w="28575" cap="flat" cmpd="sng">
            <a:solidFill>
              <a:srgbClr val="6AA84F"/>
            </a:solidFill>
            <a:prstDash val="solid"/>
            <a:round/>
            <a:headEnd type="none" w="med" len="med"/>
            <a:tailEnd type="triangle" w="med" len="med"/>
          </a:ln>
        </p:spPr>
      </p:cxnSp>
      <p:cxnSp>
        <p:nvCxnSpPr>
          <p:cNvPr id="483" name="Google Shape;483;p34"/>
          <p:cNvCxnSpPr>
            <a:cxnSpLocks/>
          </p:cNvCxnSpPr>
          <p:nvPr/>
        </p:nvCxnSpPr>
        <p:spPr>
          <a:xfrm>
            <a:off x="998502" y="1701824"/>
            <a:ext cx="864498" cy="2173026"/>
          </a:xfrm>
          <a:prstGeom prst="straightConnector1">
            <a:avLst/>
          </a:prstGeom>
          <a:noFill/>
          <a:ln w="28575" cap="flat" cmpd="sng">
            <a:solidFill>
              <a:srgbClr val="6AA84F"/>
            </a:solidFill>
            <a:prstDash val="solid"/>
            <a:round/>
            <a:headEnd type="none" w="med" len="med"/>
            <a:tailEnd type="triangle" w="med" len="med"/>
          </a:ln>
        </p:spPr>
      </p:cxnSp>
      <p:cxnSp>
        <p:nvCxnSpPr>
          <p:cNvPr id="484" name="Google Shape;484;p34"/>
          <p:cNvCxnSpPr>
            <a:cxnSpLocks/>
            <a:endCxn id="469" idx="0"/>
          </p:cNvCxnSpPr>
          <p:nvPr/>
        </p:nvCxnSpPr>
        <p:spPr>
          <a:xfrm>
            <a:off x="1095033" y="1740637"/>
            <a:ext cx="274317" cy="616876"/>
          </a:xfrm>
          <a:prstGeom prst="straightConnector1">
            <a:avLst/>
          </a:prstGeom>
          <a:noFill/>
          <a:ln w="28575" cap="flat" cmpd="sng">
            <a:solidFill>
              <a:srgbClr val="6AA84F"/>
            </a:solidFill>
            <a:prstDash val="solid"/>
            <a:round/>
            <a:headEnd type="none" w="med" len="med"/>
            <a:tailEnd type="triangle" w="med" len="med"/>
          </a:ln>
        </p:spPr>
      </p:cxnSp>
      <p:cxnSp>
        <p:nvCxnSpPr>
          <p:cNvPr id="485" name="Google Shape;485;p34"/>
          <p:cNvCxnSpPr>
            <a:cxnSpLocks/>
            <a:endCxn id="468" idx="0"/>
          </p:cNvCxnSpPr>
          <p:nvPr/>
        </p:nvCxnSpPr>
        <p:spPr>
          <a:xfrm>
            <a:off x="1103785" y="1721402"/>
            <a:ext cx="2659115" cy="636111"/>
          </a:xfrm>
          <a:prstGeom prst="straightConnector1">
            <a:avLst/>
          </a:prstGeom>
          <a:noFill/>
          <a:ln w="28575" cap="flat" cmpd="sng">
            <a:solidFill>
              <a:srgbClr val="6AA84F"/>
            </a:solidFill>
            <a:prstDash val="solid"/>
            <a:round/>
            <a:headEnd type="none" w="med" len="med"/>
            <a:tailEnd type="triangle" w="med" len="med"/>
          </a:ln>
        </p:spPr>
      </p:cxnSp>
      <p:cxnSp>
        <p:nvCxnSpPr>
          <p:cNvPr id="486" name="Google Shape;486;p34"/>
          <p:cNvCxnSpPr>
            <a:cxnSpLocks/>
          </p:cNvCxnSpPr>
          <p:nvPr/>
        </p:nvCxnSpPr>
        <p:spPr>
          <a:xfrm flipH="1">
            <a:off x="925675" y="1094695"/>
            <a:ext cx="1835524" cy="1294173"/>
          </a:xfrm>
          <a:prstGeom prst="straightConnector1">
            <a:avLst/>
          </a:prstGeom>
          <a:noFill/>
          <a:ln w="28575" cap="flat" cmpd="sng">
            <a:solidFill>
              <a:srgbClr val="6AA84F"/>
            </a:solidFill>
            <a:prstDash val="solid"/>
            <a:round/>
            <a:headEnd type="none" w="med" len="med"/>
            <a:tailEnd type="triangle" w="med" len="med"/>
          </a:ln>
        </p:spPr>
      </p:cxnSp>
      <p:cxnSp>
        <p:nvCxnSpPr>
          <p:cNvPr id="487" name="Google Shape;487;p34"/>
          <p:cNvCxnSpPr>
            <a:stCxn id="478" idx="1"/>
            <a:endCxn id="469" idx="2"/>
          </p:cNvCxnSpPr>
          <p:nvPr/>
        </p:nvCxnSpPr>
        <p:spPr>
          <a:xfrm flipH="1">
            <a:off x="1369500" y="1190250"/>
            <a:ext cx="2376600" cy="1445400"/>
          </a:xfrm>
          <a:prstGeom prst="straightConnector1">
            <a:avLst/>
          </a:prstGeom>
          <a:noFill/>
          <a:ln w="28575" cap="flat" cmpd="sng">
            <a:solidFill>
              <a:srgbClr val="6AA84F"/>
            </a:solidFill>
            <a:prstDash val="solid"/>
            <a:round/>
            <a:headEnd type="none" w="med" len="med"/>
            <a:tailEnd type="triangle" w="med" len="med"/>
          </a:ln>
        </p:spPr>
      </p:cxnSp>
      <p:cxnSp>
        <p:nvCxnSpPr>
          <p:cNvPr id="489" name="Google Shape;489;p34"/>
          <p:cNvCxnSpPr/>
          <p:nvPr/>
        </p:nvCxnSpPr>
        <p:spPr>
          <a:xfrm flipH="1">
            <a:off x="3762761" y="2036175"/>
            <a:ext cx="317700" cy="321300"/>
          </a:xfrm>
          <a:prstGeom prst="straightConnector1">
            <a:avLst/>
          </a:prstGeom>
          <a:noFill/>
          <a:ln w="28575" cap="flat" cmpd="sng">
            <a:solidFill>
              <a:srgbClr val="6AA84F"/>
            </a:solidFill>
            <a:prstDash val="solid"/>
            <a:round/>
            <a:headEnd type="none" w="med" len="med"/>
            <a:tailEnd type="triangle" w="med" len="med"/>
          </a:ln>
        </p:spPr>
      </p:cxnSp>
      <p:pic>
        <p:nvPicPr>
          <p:cNvPr id="490" name="Google Shape;490;p34"/>
          <p:cNvPicPr preferRelativeResize="0"/>
          <p:nvPr/>
        </p:nvPicPr>
        <p:blipFill>
          <a:blip r:embed="rId6">
            <a:alphaModFix/>
          </a:blip>
          <a:stretch>
            <a:fillRect/>
          </a:stretch>
        </p:blipFill>
        <p:spPr>
          <a:xfrm>
            <a:off x="6075020" y="2036170"/>
            <a:ext cx="1325700" cy="1325700"/>
          </a:xfrm>
          <a:prstGeom prst="rect">
            <a:avLst/>
          </a:prstGeom>
          <a:noFill/>
          <a:ln>
            <a:noFill/>
          </a:ln>
        </p:spPr>
      </p:pic>
      <p:cxnSp>
        <p:nvCxnSpPr>
          <p:cNvPr id="491" name="Google Shape;491;p34"/>
          <p:cNvCxnSpPr>
            <a:cxnSpLocks/>
          </p:cNvCxnSpPr>
          <p:nvPr/>
        </p:nvCxnSpPr>
        <p:spPr>
          <a:xfrm rot="10800000">
            <a:off x="4414822" y="1701825"/>
            <a:ext cx="1660200" cy="658800"/>
          </a:xfrm>
          <a:prstGeom prst="straightConnector1">
            <a:avLst/>
          </a:prstGeom>
          <a:noFill/>
          <a:ln w="19050" cap="flat" cmpd="sng">
            <a:solidFill>
              <a:srgbClr val="FFFFFF"/>
            </a:solidFill>
            <a:prstDash val="solid"/>
            <a:round/>
            <a:headEnd type="none" w="med" len="med"/>
            <a:tailEnd type="triangle" w="med" len="med"/>
          </a:ln>
        </p:spPr>
      </p:cxnSp>
      <p:sp>
        <p:nvSpPr>
          <p:cNvPr id="492" name="Google Shape;492;p34"/>
          <p:cNvSpPr txBox="1"/>
          <p:nvPr/>
        </p:nvSpPr>
        <p:spPr>
          <a:xfrm>
            <a:off x="6149350" y="1701825"/>
            <a:ext cx="17718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Web crawler</a:t>
            </a:r>
            <a:endParaRPr>
              <a:solidFill>
                <a:srgbClr val="FFFFFF"/>
              </a:solidFill>
            </a:endParaRPr>
          </a:p>
        </p:txBody>
      </p:sp>
      <p:cxnSp>
        <p:nvCxnSpPr>
          <p:cNvPr id="493" name="Google Shape;493;p34"/>
          <p:cNvCxnSpPr/>
          <p:nvPr/>
        </p:nvCxnSpPr>
        <p:spPr>
          <a:xfrm>
            <a:off x="3977650" y="2240275"/>
            <a:ext cx="2274600" cy="1485900"/>
          </a:xfrm>
          <a:prstGeom prst="straightConnector1">
            <a:avLst/>
          </a:prstGeom>
          <a:noFill/>
          <a:ln w="19050" cap="flat" cmpd="sng">
            <a:solidFill>
              <a:srgbClr val="FFFFFF"/>
            </a:solidFill>
            <a:prstDash val="solid"/>
            <a:round/>
            <a:headEnd type="none" w="med" len="med"/>
            <a:tailEnd type="triangle" w="med" len="med"/>
          </a:ln>
        </p:spPr>
      </p:cxnSp>
      <p:cxnSp>
        <p:nvCxnSpPr>
          <p:cNvPr id="494" name="Google Shape;494;p34"/>
          <p:cNvCxnSpPr/>
          <p:nvPr/>
        </p:nvCxnSpPr>
        <p:spPr>
          <a:xfrm flipH="1">
            <a:off x="6252261" y="3553550"/>
            <a:ext cx="317700" cy="321300"/>
          </a:xfrm>
          <a:prstGeom prst="straightConnector1">
            <a:avLst/>
          </a:prstGeom>
          <a:noFill/>
          <a:ln w="28575" cap="flat" cmpd="sng">
            <a:solidFill>
              <a:srgbClr val="6AA84F"/>
            </a:solidFill>
            <a:prstDash val="solid"/>
            <a:round/>
            <a:headEnd type="none" w="med" len="med"/>
            <a:tailEnd type="triangle" w="med" len="med"/>
          </a:ln>
        </p:spPr>
      </p:cxnSp>
      <p:sp>
        <p:nvSpPr>
          <p:cNvPr id="495" name="Google Shape;495;p34"/>
          <p:cNvSpPr txBox="1"/>
          <p:nvPr/>
        </p:nvSpPr>
        <p:spPr>
          <a:xfrm>
            <a:off x="4480450" y="3083775"/>
            <a:ext cx="1101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Harvests </a:t>
            </a:r>
            <a:r>
              <a:rPr lang="en">
                <a:solidFill>
                  <a:srgbClr val="6AA84F"/>
                </a:solidFill>
              </a:rPr>
              <a:t>links</a:t>
            </a:r>
            <a:endParaRPr>
              <a:solidFill>
                <a:srgbClr val="6AA84F"/>
              </a:solidFill>
            </a:endParaRPr>
          </a:p>
        </p:txBody>
      </p:sp>
      <p:cxnSp>
        <p:nvCxnSpPr>
          <p:cNvPr id="496" name="Google Shape;496;p34"/>
          <p:cNvCxnSpPr/>
          <p:nvPr/>
        </p:nvCxnSpPr>
        <p:spPr>
          <a:xfrm>
            <a:off x="6325375" y="3525625"/>
            <a:ext cx="79200" cy="501600"/>
          </a:xfrm>
          <a:prstGeom prst="straightConnector1">
            <a:avLst/>
          </a:prstGeom>
          <a:noFill/>
          <a:ln w="28575" cap="flat" cmpd="sng">
            <a:solidFill>
              <a:srgbClr val="6AA84F"/>
            </a:solidFill>
            <a:prstDash val="solid"/>
            <a:round/>
            <a:headEnd type="none" w="med" len="med"/>
            <a:tailEnd type="triangle" w="med" len="med"/>
          </a:ln>
        </p:spPr>
      </p:cxnSp>
      <p:cxnSp>
        <p:nvCxnSpPr>
          <p:cNvPr id="497" name="Google Shape;497;p34"/>
          <p:cNvCxnSpPr/>
          <p:nvPr/>
        </p:nvCxnSpPr>
        <p:spPr>
          <a:xfrm>
            <a:off x="6477775" y="3678025"/>
            <a:ext cx="554700" cy="130500"/>
          </a:xfrm>
          <a:prstGeom prst="straightConnector1">
            <a:avLst/>
          </a:prstGeom>
          <a:noFill/>
          <a:ln w="28575" cap="flat" cmpd="sng">
            <a:solidFill>
              <a:srgbClr val="6AA84F"/>
            </a:solidFill>
            <a:prstDash val="solid"/>
            <a:round/>
            <a:headEnd type="none" w="med" len="med"/>
            <a:tailEnd type="triangle" w="med" len="med"/>
          </a:ln>
        </p:spPr>
      </p:cxnSp>
      <p:cxnSp>
        <p:nvCxnSpPr>
          <p:cNvPr id="498" name="Google Shape;498;p34"/>
          <p:cNvCxnSpPr/>
          <p:nvPr/>
        </p:nvCxnSpPr>
        <p:spPr>
          <a:xfrm>
            <a:off x="6664750" y="3601050"/>
            <a:ext cx="358200" cy="546900"/>
          </a:xfrm>
          <a:prstGeom prst="straightConnector1">
            <a:avLst/>
          </a:prstGeom>
          <a:noFill/>
          <a:ln w="28575" cap="flat" cmpd="sng">
            <a:solidFill>
              <a:srgbClr val="6AA84F"/>
            </a:solidFill>
            <a:prstDash val="solid"/>
            <a:round/>
            <a:headEnd type="none" w="med" len="med"/>
            <a:tailEnd type="triangle" w="med" len="med"/>
          </a:ln>
        </p:spPr>
      </p:cxnSp>
      <p:cxnSp>
        <p:nvCxnSpPr>
          <p:cNvPr id="499" name="Google Shape;499;p34"/>
          <p:cNvCxnSpPr/>
          <p:nvPr/>
        </p:nvCxnSpPr>
        <p:spPr>
          <a:xfrm flipH="1">
            <a:off x="6548575" y="3485225"/>
            <a:ext cx="378600" cy="394500"/>
          </a:xfrm>
          <a:prstGeom prst="straightConnector1">
            <a:avLst/>
          </a:prstGeom>
          <a:noFill/>
          <a:ln w="28575" cap="flat" cmpd="sng">
            <a:solidFill>
              <a:srgbClr val="6AA84F"/>
            </a:solidFill>
            <a:prstDash val="solid"/>
            <a:round/>
            <a:headEnd type="none" w="med" len="med"/>
            <a:tailEnd type="triangle" w="med" len="med"/>
          </a:ln>
        </p:spPr>
      </p:cxnSp>
      <p:pic>
        <p:nvPicPr>
          <p:cNvPr id="2" name="Google Shape;328;p30">
            <a:extLst>
              <a:ext uri="{FF2B5EF4-FFF2-40B4-BE49-F238E27FC236}">
                <a16:creationId xmlns:a16="http://schemas.microsoft.com/office/drawing/2014/main" id="{6FCF9085-F4F1-4438-8604-64B91652F803}"/>
              </a:ext>
            </a:extLst>
          </p:cNvPr>
          <p:cNvPicPr preferRelativeResize="0"/>
          <p:nvPr/>
        </p:nvPicPr>
        <p:blipFill>
          <a:blip r:embed="rId7">
            <a:alphaModFix/>
          </a:blip>
          <a:stretch>
            <a:fillRect/>
          </a:stretch>
        </p:blipFill>
        <p:spPr>
          <a:xfrm>
            <a:off x="3553027" y="742225"/>
            <a:ext cx="803976" cy="321593"/>
          </a:xfrm>
          <a:prstGeom prst="rect">
            <a:avLst/>
          </a:prstGeom>
          <a:noFill/>
          <a:ln>
            <a:noFill/>
          </a:ln>
        </p:spPr>
      </p:pic>
      <p:pic>
        <p:nvPicPr>
          <p:cNvPr id="3" name="Google Shape;329;p30">
            <a:extLst>
              <a:ext uri="{FF2B5EF4-FFF2-40B4-BE49-F238E27FC236}">
                <a16:creationId xmlns:a16="http://schemas.microsoft.com/office/drawing/2014/main" id="{704775DF-3259-4E14-9D6C-45F21FD3BA59}"/>
              </a:ext>
            </a:extLst>
          </p:cNvPr>
          <p:cNvPicPr preferRelativeResize="0"/>
          <p:nvPr/>
        </p:nvPicPr>
        <p:blipFill>
          <a:blip r:embed="rId8">
            <a:alphaModFix/>
          </a:blip>
          <a:stretch>
            <a:fillRect/>
          </a:stretch>
        </p:blipFill>
        <p:spPr>
          <a:xfrm>
            <a:off x="3900891" y="1569423"/>
            <a:ext cx="461801" cy="461801"/>
          </a:xfrm>
          <a:prstGeom prst="rect">
            <a:avLst/>
          </a:prstGeom>
          <a:noFill/>
          <a:ln>
            <a:noFill/>
          </a:ln>
        </p:spPr>
      </p:pic>
      <p:pic>
        <p:nvPicPr>
          <p:cNvPr id="4" name="Picture 3" descr="A picture containing monitor, television, computer, drawing&#10;&#10;Description automatically generated">
            <a:extLst>
              <a:ext uri="{FF2B5EF4-FFF2-40B4-BE49-F238E27FC236}">
                <a16:creationId xmlns:a16="http://schemas.microsoft.com/office/drawing/2014/main" id="{C244DC82-771E-4951-B1EA-2FC725EDD51C}"/>
              </a:ext>
            </a:extLst>
          </p:cNvPr>
          <p:cNvPicPr>
            <a:picLocks noChangeAspect="1"/>
          </p:cNvPicPr>
          <p:nvPr/>
        </p:nvPicPr>
        <p:blipFill>
          <a:blip r:embed="rId9"/>
          <a:stretch>
            <a:fillRect/>
          </a:stretch>
        </p:blipFill>
        <p:spPr>
          <a:xfrm>
            <a:off x="182431" y="539079"/>
            <a:ext cx="748046" cy="549814"/>
          </a:xfrm>
          <a:prstGeom prst="rect">
            <a:avLst/>
          </a:prstGeom>
        </p:spPr>
      </p:pic>
      <p:pic>
        <p:nvPicPr>
          <p:cNvPr id="5" name="Picture 4" descr="A close up of a logo&#10;&#10;Description automatically generated">
            <a:extLst>
              <a:ext uri="{FF2B5EF4-FFF2-40B4-BE49-F238E27FC236}">
                <a16:creationId xmlns:a16="http://schemas.microsoft.com/office/drawing/2014/main" id="{041BD275-83B5-44AB-A692-A5D56EEB5BFC}"/>
              </a:ext>
            </a:extLst>
          </p:cNvPr>
          <p:cNvPicPr>
            <a:picLocks noChangeAspect="1"/>
          </p:cNvPicPr>
          <p:nvPr/>
        </p:nvPicPr>
        <p:blipFill>
          <a:blip r:embed="rId10"/>
          <a:stretch>
            <a:fillRect/>
          </a:stretch>
        </p:blipFill>
        <p:spPr>
          <a:xfrm>
            <a:off x="56221" y="1088893"/>
            <a:ext cx="549814" cy="549814"/>
          </a:xfrm>
          <a:prstGeom prst="rect">
            <a:avLst/>
          </a:prstGeom>
        </p:spPr>
      </p:pic>
      <p:pic>
        <p:nvPicPr>
          <p:cNvPr id="6" name="Picture 5" descr="A close up of a logo&#10;&#10;Description automatically generated">
            <a:extLst>
              <a:ext uri="{FF2B5EF4-FFF2-40B4-BE49-F238E27FC236}">
                <a16:creationId xmlns:a16="http://schemas.microsoft.com/office/drawing/2014/main" id="{A43EEBB9-027C-4957-A878-3D9AC99C76F2}"/>
              </a:ext>
            </a:extLst>
          </p:cNvPr>
          <p:cNvPicPr>
            <a:picLocks noChangeAspect="1"/>
          </p:cNvPicPr>
          <p:nvPr/>
        </p:nvPicPr>
        <p:blipFill>
          <a:blip r:embed="rId11"/>
          <a:stretch>
            <a:fillRect/>
          </a:stretch>
        </p:blipFill>
        <p:spPr>
          <a:xfrm>
            <a:off x="529208" y="1129816"/>
            <a:ext cx="1451241" cy="307512"/>
          </a:xfrm>
          <a:prstGeom prst="rect">
            <a:avLst/>
          </a:prstGeom>
          <a:solidFill>
            <a:schemeClr val="bg1"/>
          </a:solidFill>
        </p:spPr>
      </p:pic>
      <p:pic>
        <p:nvPicPr>
          <p:cNvPr id="7" name="Picture 6" descr="A picture containing drawing&#10;&#10;Description automatically generated">
            <a:extLst>
              <a:ext uri="{FF2B5EF4-FFF2-40B4-BE49-F238E27FC236}">
                <a16:creationId xmlns:a16="http://schemas.microsoft.com/office/drawing/2014/main" id="{1EF88997-210B-4DDC-B87A-DDAF58453CFC}"/>
              </a:ext>
            </a:extLst>
          </p:cNvPr>
          <p:cNvPicPr>
            <a:picLocks noChangeAspect="1"/>
          </p:cNvPicPr>
          <p:nvPr/>
        </p:nvPicPr>
        <p:blipFill>
          <a:blip r:embed="rId12"/>
          <a:stretch>
            <a:fillRect/>
          </a:stretch>
        </p:blipFill>
        <p:spPr>
          <a:xfrm>
            <a:off x="910933" y="395366"/>
            <a:ext cx="540483" cy="68958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62135F0-55BC-436A-9A79-8270F8B4CA37}"/>
              </a:ext>
            </a:extLst>
          </p:cNvPr>
          <p:cNvPicPr>
            <a:picLocks noChangeAspect="1"/>
          </p:cNvPicPr>
          <p:nvPr/>
        </p:nvPicPr>
        <p:blipFill>
          <a:blip r:embed="rId13"/>
          <a:stretch>
            <a:fillRect/>
          </a:stretch>
        </p:blipFill>
        <p:spPr>
          <a:xfrm>
            <a:off x="2613301" y="757632"/>
            <a:ext cx="845574" cy="278100"/>
          </a:xfrm>
          <a:prstGeom prst="rect">
            <a:avLst/>
          </a:prstGeom>
        </p:spPr>
      </p:pic>
      <p:pic>
        <p:nvPicPr>
          <p:cNvPr id="50" name="Google Shape;358;p31">
            <a:extLst>
              <a:ext uri="{FF2B5EF4-FFF2-40B4-BE49-F238E27FC236}">
                <a16:creationId xmlns:a16="http://schemas.microsoft.com/office/drawing/2014/main" id="{5B4FAA3D-1442-DD48-A8CD-C505820C1B8C}"/>
              </a:ext>
            </a:extLst>
          </p:cNvPr>
          <p:cNvPicPr preferRelativeResize="0"/>
          <p:nvPr/>
        </p:nvPicPr>
        <p:blipFill>
          <a:blip r:embed="rId3">
            <a:alphaModFix/>
          </a:blip>
          <a:stretch>
            <a:fillRect/>
          </a:stretch>
        </p:blipFill>
        <p:spPr>
          <a:xfrm>
            <a:off x="2380310" y="997500"/>
            <a:ext cx="298791" cy="233094"/>
          </a:xfrm>
          <a:prstGeom prst="rect">
            <a:avLst/>
          </a:prstGeom>
          <a:noFill/>
          <a:ln>
            <a:noFill/>
          </a:ln>
        </p:spPr>
      </p:pic>
      <p:pic>
        <p:nvPicPr>
          <p:cNvPr id="52" name="Google Shape;358;p31">
            <a:extLst>
              <a:ext uri="{FF2B5EF4-FFF2-40B4-BE49-F238E27FC236}">
                <a16:creationId xmlns:a16="http://schemas.microsoft.com/office/drawing/2014/main" id="{EA3C4947-06D3-B340-ABC9-E151C6FC2534}"/>
              </a:ext>
            </a:extLst>
          </p:cNvPr>
          <p:cNvPicPr preferRelativeResize="0"/>
          <p:nvPr/>
        </p:nvPicPr>
        <p:blipFill>
          <a:blip r:embed="rId3">
            <a:alphaModFix/>
          </a:blip>
          <a:stretch>
            <a:fillRect/>
          </a:stretch>
        </p:blipFill>
        <p:spPr>
          <a:xfrm>
            <a:off x="3446916" y="1039746"/>
            <a:ext cx="298791" cy="233094"/>
          </a:xfrm>
          <a:prstGeom prst="rect">
            <a:avLst/>
          </a:prstGeom>
          <a:noFill/>
          <a:ln>
            <a:noFill/>
          </a:ln>
        </p:spPr>
      </p:pic>
      <p:pic>
        <p:nvPicPr>
          <p:cNvPr id="53" name="Google Shape;358;p31">
            <a:extLst>
              <a:ext uri="{FF2B5EF4-FFF2-40B4-BE49-F238E27FC236}">
                <a16:creationId xmlns:a16="http://schemas.microsoft.com/office/drawing/2014/main" id="{1BCA9681-C153-FB4E-AE37-33DC9A337CFE}"/>
              </a:ext>
            </a:extLst>
          </p:cNvPr>
          <p:cNvPicPr preferRelativeResize="0"/>
          <p:nvPr/>
        </p:nvPicPr>
        <p:blipFill>
          <a:blip r:embed="rId3">
            <a:alphaModFix/>
          </a:blip>
          <a:stretch>
            <a:fillRect/>
          </a:stretch>
        </p:blipFill>
        <p:spPr>
          <a:xfrm>
            <a:off x="4194682" y="1977559"/>
            <a:ext cx="298791" cy="233094"/>
          </a:xfrm>
          <a:prstGeom prst="rect">
            <a:avLst/>
          </a:prstGeom>
          <a:noFill/>
          <a:ln>
            <a:noFill/>
          </a:ln>
        </p:spPr>
      </p:pic>
    </p:spTree>
    <p:extLst>
      <p:ext uri="{BB962C8B-B14F-4D97-AF65-F5344CB8AC3E}">
        <p14:creationId xmlns:p14="http://schemas.microsoft.com/office/powerpoint/2010/main" val="415153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
        <p:cNvGrpSpPr/>
        <p:nvPr/>
      </p:nvGrpSpPr>
      <p:grpSpPr>
        <a:xfrm>
          <a:off x="0" y="0"/>
          <a:ext cx="0" cy="0"/>
          <a:chOff x="0" y="0"/>
          <a:chExt cx="0" cy="0"/>
        </a:xfrm>
      </p:grpSpPr>
      <p:sp>
        <p:nvSpPr>
          <p:cNvPr id="2" name="TextBox 1">
            <a:extLst>
              <a:ext uri="{FF2B5EF4-FFF2-40B4-BE49-F238E27FC236}">
                <a16:creationId xmlns:a16="http://schemas.microsoft.com/office/drawing/2014/main" id="{030EBA00-A517-4C44-A562-4C041D1584BD}"/>
              </a:ext>
            </a:extLst>
          </p:cNvPr>
          <p:cNvSpPr txBox="1"/>
          <p:nvPr/>
        </p:nvSpPr>
        <p:spPr>
          <a:xfrm>
            <a:off x="1068224" y="598206"/>
            <a:ext cx="7357929" cy="461665"/>
          </a:xfrm>
          <a:prstGeom prst="rect">
            <a:avLst/>
          </a:prstGeom>
          <a:noFill/>
        </p:spPr>
        <p:txBody>
          <a:bodyPr wrap="square" rtlCol="0">
            <a:spAutoFit/>
          </a:bodyPr>
          <a:lstStyle/>
          <a:p>
            <a:r>
              <a:rPr lang="en-US" sz="2400">
                <a:solidFill>
                  <a:schemeClr val="bg1"/>
                </a:solidFill>
              </a:rPr>
              <a:t>How will Federal Data be Integrated with NM Data?</a:t>
            </a:r>
          </a:p>
        </p:txBody>
      </p:sp>
      <p:sp>
        <p:nvSpPr>
          <p:cNvPr id="3" name="TextBox 2">
            <a:extLst>
              <a:ext uri="{FF2B5EF4-FFF2-40B4-BE49-F238E27FC236}">
                <a16:creationId xmlns:a16="http://schemas.microsoft.com/office/drawing/2014/main" id="{74B6D58E-7882-4FD5-9796-2A43274540F1}"/>
              </a:ext>
            </a:extLst>
          </p:cNvPr>
          <p:cNvSpPr txBox="1"/>
          <p:nvPr/>
        </p:nvSpPr>
        <p:spPr>
          <a:xfrm>
            <a:off x="282011" y="1400595"/>
            <a:ext cx="4059253" cy="1631216"/>
          </a:xfrm>
          <a:prstGeom prst="rect">
            <a:avLst/>
          </a:prstGeom>
          <a:noFill/>
        </p:spPr>
        <p:txBody>
          <a:bodyPr wrap="square" rtlCol="0">
            <a:spAutoFit/>
          </a:bodyPr>
          <a:lstStyle/>
          <a:p>
            <a:r>
              <a:rPr lang="en-US" sz="2000" dirty="0">
                <a:solidFill>
                  <a:schemeClr val="bg1"/>
                </a:solidFill>
              </a:rPr>
              <a:t>How will Federal data be interacted with through NMWDI services?</a:t>
            </a:r>
          </a:p>
          <a:p>
            <a:endParaRPr lang="en-US" sz="2000" dirty="0">
              <a:solidFill>
                <a:schemeClr val="bg1"/>
              </a:solidFill>
            </a:endParaRPr>
          </a:p>
          <a:p>
            <a:pPr marL="285750" indent="-285750">
              <a:buFontTx/>
              <a:buChar char="-"/>
            </a:pPr>
            <a:endParaRPr lang="en-US" sz="2000" dirty="0">
              <a:solidFill>
                <a:schemeClr val="bg1"/>
              </a:solidFill>
            </a:endParaRPr>
          </a:p>
        </p:txBody>
      </p:sp>
      <p:sp>
        <p:nvSpPr>
          <p:cNvPr id="5" name="TextBox 4">
            <a:extLst>
              <a:ext uri="{FF2B5EF4-FFF2-40B4-BE49-F238E27FC236}">
                <a16:creationId xmlns:a16="http://schemas.microsoft.com/office/drawing/2014/main" id="{A1BC14F9-2C94-4158-9ED7-45350BF5E93F}"/>
              </a:ext>
            </a:extLst>
          </p:cNvPr>
          <p:cNvSpPr txBox="1"/>
          <p:nvPr/>
        </p:nvSpPr>
        <p:spPr>
          <a:xfrm>
            <a:off x="5157386" y="1400595"/>
            <a:ext cx="3704604" cy="1938992"/>
          </a:xfrm>
          <a:prstGeom prst="rect">
            <a:avLst/>
          </a:prstGeom>
          <a:noFill/>
        </p:spPr>
        <p:txBody>
          <a:bodyPr wrap="square" rtlCol="0">
            <a:spAutoFit/>
          </a:bodyPr>
          <a:lstStyle/>
          <a:p>
            <a:r>
              <a:rPr lang="en-US" sz="2000" dirty="0">
                <a:solidFill>
                  <a:schemeClr val="bg1"/>
                </a:solidFill>
              </a:rPr>
              <a:t>How will other Federal data about a given feature in NM be discovered or de-duplicated from NM data about the same and related feature?</a:t>
            </a:r>
          </a:p>
          <a:p>
            <a:pPr marL="285750" indent="-285750">
              <a:buFontTx/>
              <a:buChar char="-"/>
            </a:pPr>
            <a:endParaRPr lang="en-US" sz="2000" dirty="0">
              <a:solidFill>
                <a:schemeClr val="bg1"/>
              </a:solidFill>
            </a:endParaRPr>
          </a:p>
        </p:txBody>
      </p:sp>
    </p:spTree>
    <p:extLst>
      <p:ext uri="{BB962C8B-B14F-4D97-AF65-F5344CB8AC3E}">
        <p14:creationId xmlns:p14="http://schemas.microsoft.com/office/powerpoint/2010/main" val="844762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pic>
        <p:nvPicPr>
          <p:cNvPr id="466" name="Google Shape;466;p34"/>
          <p:cNvPicPr preferRelativeResize="0"/>
          <p:nvPr/>
        </p:nvPicPr>
        <p:blipFill>
          <a:blip r:embed="rId3">
            <a:alphaModFix/>
          </a:blip>
          <a:stretch>
            <a:fillRect/>
          </a:stretch>
        </p:blipFill>
        <p:spPr>
          <a:xfrm>
            <a:off x="322959" y="2710800"/>
            <a:ext cx="1030575" cy="803975"/>
          </a:xfrm>
          <a:prstGeom prst="rect">
            <a:avLst/>
          </a:prstGeom>
          <a:noFill/>
          <a:ln>
            <a:noFill/>
          </a:ln>
        </p:spPr>
      </p:pic>
      <p:pic>
        <p:nvPicPr>
          <p:cNvPr id="467" name="Google Shape;467;p34"/>
          <p:cNvPicPr preferRelativeResize="0"/>
          <p:nvPr/>
        </p:nvPicPr>
        <p:blipFill>
          <a:blip r:embed="rId4">
            <a:alphaModFix/>
          </a:blip>
          <a:stretch>
            <a:fillRect/>
          </a:stretch>
        </p:blipFill>
        <p:spPr>
          <a:xfrm>
            <a:off x="3041898" y="2839887"/>
            <a:ext cx="1030576" cy="840076"/>
          </a:xfrm>
          <a:prstGeom prst="rect">
            <a:avLst/>
          </a:prstGeom>
          <a:noFill/>
          <a:ln>
            <a:noFill/>
          </a:ln>
        </p:spPr>
      </p:pic>
      <p:sp>
        <p:nvSpPr>
          <p:cNvPr id="468" name="Google Shape;468;p34"/>
          <p:cNvSpPr txBox="1"/>
          <p:nvPr/>
        </p:nvSpPr>
        <p:spPr>
          <a:xfrm>
            <a:off x="275475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Bridge monitoring location</a:t>
            </a:r>
            <a:endParaRPr dirty="0">
              <a:solidFill>
                <a:srgbClr val="FFFFFF"/>
              </a:solidFill>
            </a:endParaRPr>
          </a:p>
        </p:txBody>
      </p:sp>
      <p:sp>
        <p:nvSpPr>
          <p:cNvPr id="469" name="Google Shape;469;p34"/>
          <p:cNvSpPr txBox="1"/>
          <p:nvPr/>
        </p:nvSpPr>
        <p:spPr>
          <a:xfrm>
            <a:off x="361200" y="235751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Reservoir</a:t>
            </a:r>
            <a:endParaRPr>
              <a:solidFill>
                <a:srgbClr val="FFFFFF"/>
              </a:solidFill>
            </a:endParaRPr>
          </a:p>
        </p:txBody>
      </p:sp>
      <p:pic>
        <p:nvPicPr>
          <p:cNvPr id="470" name="Google Shape;470;p34"/>
          <p:cNvPicPr preferRelativeResize="0"/>
          <p:nvPr/>
        </p:nvPicPr>
        <p:blipFill>
          <a:blip r:embed="rId5">
            <a:alphaModFix/>
          </a:blip>
          <a:stretch>
            <a:fillRect/>
          </a:stretch>
        </p:blipFill>
        <p:spPr>
          <a:xfrm>
            <a:off x="909289" y="4097025"/>
            <a:ext cx="1263174" cy="909300"/>
          </a:xfrm>
          <a:prstGeom prst="rect">
            <a:avLst/>
          </a:prstGeom>
          <a:noFill/>
          <a:ln>
            <a:noFill/>
          </a:ln>
        </p:spPr>
      </p:pic>
      <p:sp>
        <p:nvSpPr>
          <p:cNvPr id="471" name="Google Shape;471;p34"/>
          <p:cNvSpPr txBox="1"/>
          <p:nvPr/>
        </p:nvSpPr>
        <p:spPr>
          <a:xfrm>
            <a:off x="800100" y="3812900"/>
            <a:ext cx="15774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34"/>
          <p:cNvSpPr txBox="1"/>
          <p:nvPr/>
        </p:nvSpPr>
        <p:spPr>
          <a:xfrm>
            <a:off x="1154425" y="3827063"/>
            <a:ext cx="2016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HUC12</a:t>
            </a:r>
            <a:endParaRPr>
              <a:solidFill>
                <a:srgbClr val="FFFFFF"/>
              </a:solidFill>
            </a:endParaRPr>
          </a:p>
        </p:txBody>
      </p:sp>
      <p:cxnSp>
        <p:nvCxnSpPr>
          <p:cNvPr id="473" name="Google Shape;473;p34"/>
          <p:cNvCxnSpPr>
            <a:stCxn id="467" idx="1"/>
            <a:endCxn id="472" idx="2"/>
          </p:cNvCxnSpPr>
          <p:nvPr/>
        </p:nvCxnSpPr>
        <p:spPr>
          <a:xfrm flipH="1">
            <a:off x="2162598" y="3259925"/>
            <a:ext cx="879300" cy="845100"/>
          </a:xfrm>
          <a:prstGeom prst="straightConnector1">
            <a:avLst/>
          </a:prstGeom>
          <a:noFill/>
          <a:ln w="28575" cap="flat" cmpd="sng">
            <a:solidFill>
              <a:srgbClr val="6AA84F"/>
            </a:solidFill>
            <a:prstDash val="solid"/>
            <a:round/>
            <a:headEnd type="none" w="med" len="med"/>
            <a:tailEnd type="triangle" w="med" len="med"/>
          </a:ln>
        </p:spPr>
      </p:cxnSp>
      <p:sp>
        <p:nvSpPr>
          <p:cNvPr id="474" name="Google Shape;474;p34"/>
          <p:cNvSpPr txBox="1"/>
          <p:nvPr/>
        </p:nvSpPr>
        <p:spPr>
          <a:xfrm>
            <a:off x="2549046" y="367997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cxnSp>
        <p:nvCxnSpPr>
          <p:cNvPr id="475" name="Google Shape;475;p34"/>
          <p:cNvCxnSpPr>
            <a:stCxn id="466" idx="2"/>
          </p:cNvCxnSpPr>
          <p:nvPr/>
        </p:nvCxnSpPr>
        <p:spPr>
          <a:xfrm>
            <a:off x="838247" y="3514775"/>
            <a:ext cx="110400" cy="668700"/>
          </a:xfrm>
          <a:prstGeom prst="straightConnector1">
            <a:avLst/>
          </a:prstGeom>
          <a:noFill/>
          <a:ln w="28575" cap="flat" cmpd="sng">
            <a:solidFill>
              <a:srgbClr val="6AA84F"/>
            </a:solidFill>
            <a:prstDash val="solid"/>
            <a:round/>
            <a:headEnd type="none" w="med" len="med"/>
            <a:tailEnd type="triangle" w="med" len="med"/>
          </a:ln>
        </p:spPr>
      </p:cxnSp>
      <p:sp>
        <p:nvSpPr>
          <p:cNvPr id="476" name="Google Shape;476;p34"/>
          <p:cNvSpPr txBox="1"/>
          <p:nvPr/>
        </p:nvSpPr>
        <p:spPr>
          <a:xfrm>
            <a:off x="800096" y="3505028"/>
            <a:ext cx="13257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Link: within</a:t>
            </a:r>
            <a:endParaRPr>
              <a:solidFill>
                <a:srgbClr val="FFFFFF"/>
              </a:solidFill>
            </a:endParaRPr>
          </a:p>
        </p:txBody>
      </p:sp>
      <p:sp>
        <p:nvSpPr>
          <p:cNvPr id="477" name="Google Shape;477;p34"/>
          <p:cNvSpPr txBox="1"/>
          <p:nvPr/>
        </p:nvSpPr>
        <p:spPr>
          <a:xfrm>
            <a:off x="2377500" y="4252275"/>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https://geoconnex.us/ref/{feature_type}/{feature_id}</a:t>
            </a:r>
            <a:endParaRPr>
              <a:solidFill>
                <a:srgbClr val="FF9900"/>
              </a:solidFill>
            </a:endParaRPr>
          </a:p>
        </p:txBody>
      </p:sp>
      <p:sp>
        <p:nvSpPr>
          <p:cNvPr id="478" name="Google Shape;478;p34"/>
          <p:cNvSpPr txBox="1"/>
          <p:nvPr/>
        </p:nvSpPr>
        <p:spPr>
          <a:xfrm>
            <a:off x="3746100" y="978750"/>
            <a:ext cx="45378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9900"/>
                </a:solidFill>
              </a:rPr>
              <a:t>https://geoconnex.us/{org}/{feature}/{data_id}</a:t>
            </a:r>
            <a:endParaRPr>
              <a:solidFill>
                <a:srgbClr val="FF9900"/>
              </a:solidFill>
            </a:endParaRPr>
          </a:p>
        </p:txBody>
      </p:sp>
      <p:sp>
        <p:nvSpPr>
          <p:cNvPr id="479" name="Google Shape;479;p34"/>
          <p:cNvSpPr txBox="1"/>
          <p:nvPr/>
        </p:nvSpPr>
        <p:spPr>
          <a:xfrm>
            <a:off x="-662950" y="0"/>
            <a:ext cx="99330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FFFFFF"/>
                </a:solidFill>
              </a:rPr>
              <a:t>Building a Water Knowledge Graph: </a:t>
            </a:r>
            <a:r>
              <a:rPr lang="en" sz="1800">
                <a:solidFill>
                  <a:srgbClr val="FFFFFF"/>
                </a:solidFill>
              </a:rPr>
              <a:t>Crawl</a:t>
            </a:r>
            <a:endParaRPr sz="11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cxnSp>
        <p:nvCxnSpPr>
          <p:cNvPr id="480" name="Google Shape;480;p34"/>
          <p:cNvCxnSpPr/>
          <p:nvPr/>
        </p:nvCxnSpPr>
        <p:spPr>
          <a:xfrm flipH="1">
            <a:off x="788698" y="1668400"/>
            <a:ext cx="11400" cy="811800"/>
          </a:xfrm>
          <a:prstGeom prst="straightConnector1">
            <a:avLst/>
          </a:prstGeom>
          <a:noFill/>
          <a:ln w="28575" cap="flat" cmpd="sng">
            <a:solidFill>
              <a:srgbClr val="6AA84F"/>
            </a:solidFill>
            <a:prstDash val="solid"/>
            <a:round/>
            <a:headEnd type="none" w="med" len="med"/>
            <a:tailEnd type="triangle" w="med" len="med"/>
          </a:ln>
        </p:spPr>
      </p:cxnSp>
      <p:cxnSp>
        <p:nvCxnSpPr>
          <p:cNvPr id="481" name="Google Shape;481;p34"/>
          <p:cNvCxnSpPr>
            <a:stCxn id="478" idx="1"/>
            <a:endCxn id="468" idx="0"/>
          </p:cNvCxnSpPr>
          <p:nvPr/>
        </p:nvCxnSpPr>
        <p:spPr>
          <a:xfrm>
            <a:off x="3746100" y="1190250"/>
            <a:ext cx="16800" cy="1167300"/>
          </a:xfrm>
          <a:prstGeom prst="straightConnector1">
            <a:avLst/>
          </a:prstGeom>
          <a:noFill/>
          <a:ln w="28575" cap="flat" cmpd="sng">
            <a:solidFill>
              <a:srgbClr val="6AA84F"/>
            </a:solidFill>
            <a:prstDash val="solid"/>
            <a:round/>
            <a:headEnd type="none" w="med" len="med"/>
            <a:tailEnd type="triangle" w="med" len="med"/>
          </a:ln>
        </p:spPr>
      </p:cxnSp>
      <p:cxnSp>
        <p:nvCxnSpPr>
          <p:cNvPr id="482" name="Google Shape;482;p34"/>
          <p:cNvCxnSpPr>
            <a:cxnSpLocks/>
          </p:cNvCxnSpPr>
          <p:nvPr/>
        </p:nvCxnSpPr>
        <p:spPr>
          <a:xfrm>
            <a:off x="1008010" y="1628927"/>
            <a:ext cx="946490" cy="2302986"/>
          </a:xfrm>
          <a:prstGeom prst="straightConnector1">
            <a:avLst/>
          </a:prstGeom>
          <a:noFill/>
          <a:ln w="28575" cap="flat" cmpd="sng">
            <a:solidFill>
              <a:srgbClr val="6AA84F"/>
            </a:solidFill>
            <a:prstDash val="solid"/>
            <a:round/>
            <a:headEnd type="none" w="med" len="med"/>
            <a:tailEnd type="triangle" w="med" len="med"/>
          </a:ln>
        </p:spPr>
      </p:cxnSp>
      <p:cxnSp>
        <p:nvCxnSpPr>
          <p:cNvPr id="483" name="Google Shape;483;p34"/>
          <p:cNvCxnSpPr>
            <a:cxnSpLocks/>
          </p:cNvCxnSpPr>
          <p:nvPr/>
        </p:nvCxnSpPr>
        <p:spPr>
          <a:xfrm>
            <a:off x="998502" y="1701824"/>
            <a:ext cx="864498" cy="2173026"/>
          </a:xfrm>
          <a:prstGeom prst="straightConnector1">
            <a:avLst/>
          </a:prstGeom>
          <a:noFill/>
          <a:ln w="28575" cap="flat" cmpd="sng">
            <a:solidFill>
              <a:srgbClr val="6AA84F"/>
            </a:solidFill>
            <a:prstDash val="solid"/>
            <a:round/>
            <a:headEnd type="none" w="med" len="med"/>
            <a:tailEnd type="triangle" w="med" len="med"/>
          </a:ln>
        </p:spPr>
      </p:cxnSp>
      <p:cxnSp>
        <p:nvCxnSpPr>
          <p:cNvPr id="484" name="Google Shape;484;p34"/>
          <p:cNvCxnSpPr>
            <a:cxnSpLocks/>
            <a:endCxn id="469" idx="0"/>
          </p:cNvCxnSpPr>
          <p:nvPr/>
        </p:nvCxnSpPr>
        <p:spPr>
          <a:xfrm>
            <a:off x="1095033" y="1740637"/>
            <a:ext cx="274317" cy="616876"/>
          </a:xfrm>
          <a:prstGeom prst="straightConnector1">
            <a:avLst/>
          </a:prstGeom>
          <a:noFill/>
          <a:ln w="28575" cap="flat" cmpd="sng">
            <a:solidFill>
              <a:srgbClr val="6AA84F"/>
            </a:solidFill>
            <a:prstDash val="solid"/>
            <a:round/>
            <a:headEnd type="none" w="med" len="med"/>
            <a:tailEnd type="triangle" w="med" len="med"/>
          </a:ln>
        </p:spPr>
      </p:cxnSp>
      <p:cxnSp>
        <p:nvCxnSpPr>
          <p:cNvPr id="485" name="Google Shape;485;p34"/>
          <p:cNvCxnSpPr>
            <a:cxnSpLocks/>
            <a:endCxn id="468" idx="0"/>
          </p:cNvCxnSpPr>
          <p:nvPr/>
        </p:nvCxnSpPr>
        <p:spPr>
          <a:xfrm>
            <a:off x="1103785" y="1721402"/>
            <a:ext cx="2659115" cy="636111"/>
          </a:xfrm>
          <a:prstGeom prst="straightConnector1">
            <a:avLst/>
          </a:prstGeom>
          <a:noFill/>
          <a:ln w="28575" cap="flat" cmpd="sng">
            <a:solidFill>
              <a:srgbClr val="6AA84F"/>
            </a:solidFill>
            <a:prstDash val="solid"/>
            <a:round/>
            <a:headEnd type="none" w="med" len="med"/>
            <a:tailEnd type="triangle" w="med" len="med"/>
          </a:ln>
        </p:spPr>
      </p:cxnSp>
      <p:cxnSp>
        <p:nvCxnSpPr>
          <p:cNvPr id="486" name="Google Shape;486;p34"/>
          <p:cNvCxnSpPr>
            <a:cxnSpLocks/>
          </p:cNvCxnSpPr>
          <p:nvPr/>
        </p:nvCxnSpPr>
        <p:spPr>
          <a:xfrm flipH="1">
            <a:off x="925675" y="1094695"/>
            <a:ext cx="1835524" cy="1294173"/>
          </a:xfrm>
          <a:prstGeom prst="straightConnector1">
            <a:avLst/>
          </a:prstGeom>
          <a:noFill/>
          <a:ln w="28575" cap="flat" cmpd="sng">
            <a:solidFill>
              <a:srgbClr val="6AA84F"/>
            </a:solidFill>
            <a:prstDash val="solid"/>
            <a:round/>
            <a:headEnd type="none" w="med" len="med"/>
            <a:tailEnd type="triangle" w="med" len="med"/>
          </a:ln>
        </p:spPr>
      </p:cxnSp>
      <p:cxnSp>
        <p:nvCxnSpPr>
          <p:cNvPr id="487" name="Google Shape;487;p34"/>
          <p:cNvCxnSpPr>
            <a:stCxn id="478" idx="1"/>
            <a:endCxn id="469" idx="2"/>
          </p:cNvCxnSpPr>
          <p:nvPr/>
        </p:nvCxnSpPr>
        <p:spPr>
          <a:xfrm flipH="1">
            <a:off x="1369500" y="1190250"/>
            <a:ext cx="2376600" cy="1445400"/>
          </a:xfrm>
          <a:prstGeom prst="straightConnector1">
            <a:avLst/>
          </a:prstGeom>
          <a:noFill/>
          <a:ln w="28575" cap="flat" cmpd="sng">
            <a:solidFill>
              <a:srgbClr val="6AA84F"/>
            </a:solidFill>
            <a:prstDash val="solid"/>
            <a:round/>
            <a:headEnd type="none" w="med" len="med"/>
            <a:tailEnd type="triangle" w="med" len="med"/>
          </a:ln>
        </p:spPr>
      </p:cxnSp>
      <p:cxnSp>
        <p:nvCxnSpPr>
          <p:cNvPr id="489" name="Google Shape;489;p34"/>
          <p:cNvCxnSpPr/>
          <p:nvPr/>
        </p:nvCxnSpPr>
        <p:spPr>
          <a:xfrm flipH="1">
            <a:off x="3762761" y="2036175"/>
            <a:ext cx="317700" cy="321300"/>
          </a:xfrm>
          <a:prstGeom prst="straightConnector1">
            <a:avLst/>
          </a:prstGeom>
          <a:noFill/>
          <a:ln w="28575" cap="flat" cmpd="sng">
            <a:solidFill>
              <a:srgbClr val="6AA84F"/>
            </a:solidFill>
            <a:prstDash val="solid"/>
            <a:round/>
            <a:headEnd type="none" w="med" len="med"/>
            <a:tailEnd type="triangle" w="med" len="med"/>
          </a:ln>
        </p:spPr>
      </p:cxnSp>
      <p:pic>
        <p:nvPicPr>
          <p:cNvPr id="490" name="Google Shape;490;p34"/>
          <p:cNvPicPr preferRelativeResize="0"/>
          <p:nvPr/>
        </p:nvPicPr>
        <p:blipFill>
          <a:blip r:embed="rId6">
            <a:alphaModFix/>
          </a:blip>
          <a:stretch>
            <a:fillRect/>
          </a:stretch>
        </p:blipFill>
        <p:spPr>
          <a:xfrm>
            <a:off x="6075020" y="2036170"/>
            <a:ext cx="1325700" cy="1325700"/>
          </a:xfrm>
          <a:prstGeom prst="rect">
            <a:avLst/>
          </a:prstGeom>
          <a:noFill/>
          <a:ln>
            <a:noFill/>
          </a:ln>
        </p:spPr>
      </p:pic>
      <p:cxnSp>
        <p:nvCxnSpPr>
          <p:cNvPr id="491" name="Google Shape;491;p34"/>
          <p:cNvCxnSpPr>
            <a:cxnSpLocks/>
          </p:cNvCxnSpPr>
          <p:nvPr/>
        </p:nvCxnSpPr>
        <p:spPr>
          <a:xfrm rot="10800000">
            <a:off x="4414822" y="1701825"/>
            <a:ext cx="1660200" cy="658800"/>
          </a:xfrm>
          <a:prstGeom prst="straightConnector1">
            <a:avLst/>
          </a:prstGeom>
          <a:noFill/>
          <a:ln w="19050" cap="flat" cmpd="sng">
            <a:solidFill>
              <a:srgbClr val="FFFFFF"/>
            </a:solidFill>
            <a:prstDash val="solid"/>
            <a:round/>
            <a:headEnd type="none" w="med" len="med"/>
            <a:tailEnd type="triangle" w="med" len="med"/>
          </a:ln>
        </p:spPr>
      </p:cxnSp>
      <p:sp>
        <p:nvSpPr>
          <p:cNvPr id="492" name="Google Shape;492;p34"/>
          <p:cNvSpPr txBox="1"/>
          <p:nvPr/>
        </p:nvSpPr>
        <p:spPr>
          <a:xfrm>
            <a:off x="6149350" y="1701825"/>
            <a:ext cx="17718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Web crawler</a:t>
            </a:r>
            <a:endParaRPr>
              <a:solidFill>
                <a:srgbClr val="FFFFFF"/>
              </a:solidFill>
            </a:endParaRPr>
          </a:p>
        </p:txBody>
      </p:sp>
      <p:cxnSp>
        <p:nvCxnSpPr>
          <p:cNvPr id="493" name="Google Shape;493;p34"/>
          <p:cNvCxnSpPr/>
          <p:nvPr/>
        </p:nvCxnSpPr>
        <p:spPr>
          <a:xfrm>
            <a:off x="3977650" y="2240275"/>
            <a:ext cx="2274600" cy="1485900"/>
          </a:xfrm>
          <a:prstGeom prst="straightConnector1">
            <a:avLst/>
          </a:prstGeom>
          <a:noFill/>
          <a:ln w="19050" cap="flat" cmpd="sng">
            <a:solidFill>
              <a:srgbClr val="FFFFFF"/>
            </a:solidFill>
            <a:prstDash val="solid"/>
            <a:round/>
            <a:headEnd type="none" w="med" len="med"/>
            <a:tailEnd type="triangle" w="med" len="med"/>
          </a:ln>
        </p:spPr>
      </p:cxnSp>
      <p:cxnSp>
        <p:nvCxnSpPr>
          <p:cNvPr id="494" name="Google Shape;494;p34"/>
          <p:cNvCxnSpPr/>
          <p:nvPr/>
        </p:nvCxnSpPr>
        <p:spPr>
          <a:xfrm flipH="1">
            <a:off x="6252261" y="3553550"/>
            <a:ext cx="317700" cy="321300"/>
          </a:xfrm>
          <a:prstGeom prst="straightConnector1">
            <a:avLst/>
          </a:prstGeom>
          <a:noFill/>
          <a:ln w="28575" cap="flat" cmpd="sng">
            <a:solidFill>
              <a:srgbClr val="6AA84F"/>
            </a:solidFill>
            <a:prstDash val="solid"/>
            <a:round/>
            <a:headEnd type="none" w="med" len="med"/>
            <a:tailEnd type="triangle" w="med" len="med"/>
          </a:ln>
        </p:spPr>
      </p:cxnSp>
      <p:sp>
        <p:nvSpPr>
          <p:cNvPr id="495" name="Google Shape;495;p34"/>
          <p:cNvSpPr txBox="1"/>
          <p:nvPr/>
        </p:nvSpPr>
        <p:spPr>
          <a:xfrm>
            <a:off x="4480450" y="3083775"/>
            <a:ext cx="11013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Harvests </a:t>
            </a:r>
            <a:r>
              <a:rPr lang="en">
                <a:solidFill>
                  <a:srgbClr val="6AA84F"/>
                </a:solidFill>
              </a:rPr>
              <a:t>links</a:t>
            </a:r>
            <a:endParaRPr>
              <a:solidFill>
                <a:srgbClr val="6AA84F"/>
              </a:solidFill>
            </a:endParaRPr>
          </a:p>
        </p:txBody>
      </p:sp>
      <p:cxnSp>
        <p:nvCxnSpPr>
          <p:cNvPr id="496" name="Google Shape;496;p34"/>
          <p:cNvCxnSpPr/>
          <p:nvPr/>
        </p:nvCxnSpPr>
        <p:spPr>
          <a:xfrm>
            <a:off x="6325375" y="3525625"/>
            <a:ext cx="79200" cy="501600"/>
          </a:xfrm>
          <a:prstGeom prst="straightConnector1">
            <a:avLst/>
          </a:prstGeom>
          <a:noFill/>
          <a:ln w="28575" cap="flat" cmpd="sng">
            <a:solidFill>
              <a:srgbClr val="6AA84F"/>
            </a:solidFill>
            <a:prstDash val="solid"/>
            <a:round/>
            <a:headEnd type="none" w="med" len="med"/>
            <a:tailEnd type="triangle" w="med" len="med"/>
          </a:ln>
        </p:spPr>
      </p:cxnSp>
      <p:cxnSp>
        <p:nvCxnSpPr>
          <p:cNvPr id="497" name="Google Shape;497;p34"/>
          <p:cNvCxnSpPr/>
          <p:nvPr/>
        </p:nvCxnSpPr>
        <p:spPr>
          <a:xfrm>
            <a:off x="6477775" y="3678025"/>
            <a:ext cx="554700" cy="130500"/>
          </a:xfrm>
          <a:prstGeom prst="straightConnector1">
            <a:avLst/>
          </a:prstGeom>
          <a:noFill/>
          <a:ln w="28575" cap="flat" cmpd="sng">
            <a:solidFill>
              <a:srgbClr val="6AA84F"/>
            </a:solidFill>
            <a:prstDash val="solid"/>
            <a:round/>
            <a:headEnd type="none" w="med" len="med"/>
            <a:tailEnd type="triangle" w="med" len="med"/>
          </a:ln>
        </p:spPr>
      </p:cxnSp>
      <p:cxnSp>
        <p:nvCxnSpPr>
          <p:cNvPr id="498" name="Google Shape;498;p34"/>
          <p:cNvCxnSpPr/>
          <p:nvPr/>
        </p:nvCxnSpPr>
        <p:spPr>
          <a:xfrm>
            <a:off x="6664750" y="3601050"/>
            <a:ext cx="358200" cy="546900"/>
          </a:xfrm>
          <a:prstGeom prst="straightConnector1">
            <a:avLst/>
          </a:prstGeom>
          <a:noFill/>
          <a:ln w="28575" cap="flat" cmpd="sng">
            <a:solidFill>
              <a:srgbClr val="6AA84F"/>
            </a:solidFill>
            <a:prstDash val="solid"/>
            <a:round/>
            <a:headEnd type="none" w="med" len="med"/>
            <a:tailEnd type="triangle" w="med" len="med"/>
          </a:ln>
        </p:spPr>
      </p:cxnSp>
      <p:cxnSp>
        <p:nvCxnSpPr>
          <p:cNvPr id="499" name="Google Shape;499;p34"/>
          <p:cNvCxnSpPr/>
          <p:nvPr/>
        </p:nvCxnSpPr>
        <p:spPr>
          <a:xfrm flipH="1">
            <a:off x="6548575" y="3485225"/>
            <a:ext cx="378600" cy="394500"/>
          </a:xfrm>
          <a:prstGeom prst="straightConnector1">
            <a:avLst/>
          </a:prstGeom>
          <a:noFill/>
          <a:ln w="28575" cap="flat" cmpd="sng">
            <a:solidFill>
              <a:srgbClr val="6AA84F"/>
            </a:solidFill>
            <a:prstDash val="solid"/>
            <a:round/>
            <a:headEnd type="none" w="med" len="med"/>
            <a:tailEnd type="triangle" w="med" len="med"/>
          </a:ln>
        </p:spPr>
      </p:cxnSp>
      <p:pic>
        <p:nvPicPr>
          <p:cNvPr id="2" name="Google Shape;328;p30">
            <a:extLst>
              <a:ext uri="{FF2B5EF4-FFF2-40B4-BE49-F238E27FC236}">
                <a16:creationId xmlns:a16="http://schemas.microsoft.com/office/drawing/2014/main" id="{6FCF9085-F4F1-4438-8604-64B91652F803}"/>
              </a:ext>
            </a:extLst>
          </p:cNvPr>
          <p:cNvPicPr preferRelativeResize="0"/>
          <p:nvPr/>
        </p:nvPicPr>
        <p:blipFill>
          <a:blip r:embed="rId7">
            <a:alphaModFix/>
          </a:blip>
          <a:stretch>
            <a:fillRect/>
          </a:stretch>
        </p:blipFill>
        <p:spPr>
          <a:xfrm>
            <a:off x="3722408" y="725201"/>
            <a:ext cx="803976" cy="321593"/>
          </a:xfrm>
          <a:prstGeom prst="rect">
            <a:avLst/>
          </a:prstGeom>
          <a:noFill/>
          <a:ln>
            <a:noFill/>
          </a:ln>
        </p:spPr>
      </p:pic>
      <p:pic>
        <p:nvPicPr>
          <p:cNvPr id="3" name="Google Shape;329;p30">
            <a:extLst>
              <a:ext uri="{FF2B5EF4-FFF2-40B4-BE49-F238E27FC236}">
                <a16:creationId xmlns:a16="http://schemas.microsoft.com/office/drawing/2014/main" id="{704775DF-3259-4E14-9D6C-45F21FD3BA59}"/>
              </a:ext>
            </a:extLst>
          </p:cNvPr>
          <p:cNvPicPr preferRelativeResize="0"/>
          <p:nvPr/>
        </p:nvPicPr>
        <p:blipFill>
          <a:blip r:embed="rId8">
            <a:alphaModFix/>
          </a:blip>
          <a:stretch>
            <a:fillRect/>
          </a:stretch>
        </p:blipFill>
        <p:spPr>
          <a:xfrm>
            <a:off x="3900891" y="1569423"/>
            <a:ext cx="461801" cy="461801"/>
          </a:xfrm>
          <a:prstGeom prst="rect">
            <a:avLst/>
          </a:prstGeom>
          <a:noFill/>
          <a:ln>
            <a:noFill/>
          </a:ln>
        </p:spPr>
      </p:pic>
      <p:pic>
        <p:nvPicPr>
          <p:cNvPr id="4" name="Picture 3" descr="A picture containing monitor, television, computer, drawing&#10;&#10;Description automatically generated">
            <a:extLst>
              <a:ext uri="{FF2B5EF4-FFF2-40B4-BE49-F238E27FC236}">
                <a16:creationId xmlns:a16="http://schemas.microsoft.com/office/drawing/2014/main" id="{C244DC82-771E-4951-B1EA-2FC725EDD51C}"/>
              </a:ext>
            </a:extLst>
          </p:cNvPr>
          <p:cNvPicPr>
            <a:picLocks noChangeAspect="1"/>
          </p:cNvPicPr>
          <p:nvPr/>
        </p:nvPicPr>
        <p:blipFill>
          <a:blip r:embed="rId9"/>
          <a:stretch>
            <a:fillRect/>
          </a:stretch>
        </p:blipFill>
        <p:spPr>
          <a:xfrm>
            <a:off x="182431" y="539079"/>
            <a:ext cx="748046" cy="549814"/>
          </a:xfrm>
          <a:prstGeom prst="rect">
            <a:avLst/>
          </a:prstGeom>
        </p:spPr>
      </p:pic>
      <p:pic>
        <p:nvPicPr>
          <p:cNvPr id="5" name="Picture 4" descr="A close up of a logo&#10;&#10;Description automatically generated">
            <a:extLst>
              <a:ext uri="{FF2B5EF4-FFF2-40B4-BE49-F238E27FC236}">
                <a16:creationId xmlns:a16="http://schemas.microsoft.com/office/drawing/2014/main" id="{041BD275-83B5-44AB-A692-A5D56EEB5BFC}"/>
              </a:ext>
            </a:extLst>
          </p:cNvPr>
          <p:cNvPicPr>
            <a:picLocks noChangeAspect="1"/>
          </p:cNvPicPr>
          <p:nvPr/>
        </p:nvPicPr>
        <p:blipFill>
          <a:blip r:embed="rId10"/>
          <a:stretch>
            <a:fillRect/>
          </a:stretch>
        </p:blipFill>
        <p:spPr>
          <a:xfrm>
            <a:off x="56221" y="1088893"/>
            <a:ext cx="549814" cy="549814"/>
          </a:xfrm>
          <a:prstGeom prst="rect">
            <a:avLst/>
          </a:prstGeom>
        </p:spPr>
      </p:pic>
      <p:pic>
        <p:nvPicPr>
          <p:cNvPr id="6" name="Picture 5" descr="A close up of a logo&#10;&#10;Description automatically generated">
            <a:extLst>
              <a:ext uri="{FF2B5EF4-FFF2-40B4-BE49-F238E27FC236}">
                <a16:creationId xmlns:a16="http://schemas.microsoft.com/office/drawing/2014/main" id="{A43EEBB9-027C-4957-A878-3D9AC99C76F2}"/>
              </a:ext>
            </a:extLst>
          </p:cNvPr>
          <p:cNvPicPr>
            <a:picLocks noChangeAspect="1"/>
          </p:cNvPicPr>
          <p:nvPr/>
        </p:nvPicPr>
        <p:blipFill>
          <a:blip r:embed="rId11"/>
          <a:stretch>
            <a:fillRect/>
          </a:stretch>
        </p:blipFill>
        <p:spPr>
          <a:xfrm>
            <a:off x="529208" y="1129816"/>
            <a:ext cx="1451241" cy="307512"/>
          </a:xfrm>
          <a:prstGeom prst="rect">
            <a:avLst/>
          </a:prstGeom>
          <a:solidFill>
            <a:schemeClr val="bg1"/>
          </a:solidFill>
        </p:spPr>
      </p:pic>
      <p:pic>
        <p:nvPicPr>
          <p:cNvPr id="7" name="Picture 6" descr="A picture containing drawing&#10;&#10;Description automatically generated">
            <a:extLst>
              <a:ext uri="{FF2B5EF4-FFF2-40B4-BE49-F238E27FC236}">
                <a16:creationId xmlns:a16="http://schemas.microsoft.com/office/drawing/2014/main" id="{1EF88997-210B-4DDC-B87A-DDAF58453CFC}"/>
              </a:ext>
            </a:extLst>
          </p:cNvPr>
          <p:cNvPicPr>
            <a:picLocks noChangeAspect="1"/>
          </p:cNvPicPr>
          <p:nvPr/>
        </p:nvPicPr>
        <p:blipFill>
          <a:blip r:embed="rId12"/>
          <a:stretch>
            <a:fillRect/>
          </a:stretch>
        </p:blipFill>
        <p:spPr>
          <a:xfrm>
            <a:off x="910933" y="395366"/>
            <a:ext cx="540483" cy="68958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62135F0-55BC-436A-9A79-8270F8B4CA37}"/>
              </a:ext>
            </a:extLst>
          </p:cNvPr>
          <p:cNvPicPr>
            <a:picLocks noChangeAspect="1"/>
          </p:cNvPicPr>
          <p:nvPr/>
        </p:nvPicPr>
        <p:blipFill>
          <a:blip r:embed="rId13"/>
          <a:stretch>
            <a:fillRect/>
          </a:stretch>
        </p:blipFill>
        <p:spPr>
          <a:xfrm>
            <a:off x="2613301" y="757632"/>
            <a:ext cx="845574" cy="278100"/>
          </a:xfrm>
          <a:prstGeom prst="rect">
            <a:avLst/>
          </a:prstGeom>
        </p:spPr>
      </p:pic>
      <p:pic>
        <p:nvPicPr>
          <p:cNvPr id="1026" name="Picture 2" descr="New Mexico Water Data">
            <a:extLst>
              <a:ext uri="{FF2B5EF4-FFF2-40B4-BE49-F238E27FC236}">
                <a16:creationId xmlns:a16="http://schemas.microsoft.com/office/drawing/2014/main" id="{6C844A1B-F09C-1746-95FB-28A98DD061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573" y="565610"/>
            <a:ext cx="2683086" cy="826279"/>
          </a:xfrm>
          <a:prstGeom prst="rect">
            <a:avLst/>
          </a:prstGeom>
          <a:solidFill>
            <a:schemeClr val="bg1"/>
          </a:solidFill>
        </p:spPr>
      </p:pic>
      <p:pic>
        <p:nvPicPr>
          <p:cNvPr id="44" name="Google Shape;358;p31">
            <a:extLst>
              <a:ext uri="{FF2B5EF4-FFF2-40B4-BE49-F238E27FC236}">
                <a16:creationId xmlns:a16="http://schemas.microsoft.com/office/drawing/2014/main" id="{68F4B7A4-C690-2941-98EA-C9CF004E3684}"/>
              </a:ext>
            </a:extLst>
          </p:cNvPr>
          <p:cNvPicPr preferRelativeResize="0"/>
          <p:nvPr/>
        </p:nvPicPr>
        <p:blipFill>
          <a:blip r:embed="rId3">
            <a:alphaModFix/>
          </a:blip>
          <a:stretch>
            <a:fillRect/>
          </a:stretch>
        </p:blipFill>
        <p:spPr>
          <a:xfrm>
            <a:off x="681823" y="1240283"/>
            <a:ext cx="298791" cy="233094"/>
          </a:xfrm>
          <a:prstGeom prst="rect">
            <a:avLst/>
          </a:prstGeom>
          <a:noFill/>
          <a:ln>
            <a:noFill/>
          </a:ln>
        </p:spPr>
      </p:pic>
      <p:pic>
        <p:nvPicPr>
          <p:cNvPr id="45" name="Google Shape;358;p31">
            <a:extLst>
              <a:ext uri="{FF2B5EF4-FFF2-40B4-BE49-F238E27FC236}">
                <a16:creationId xmlns:a16="http://schemas.microsoft.com/office/drawing/2014/main" id="{26CDA781-5C0B-F740-9E03-F91E9BD8DADE}"/>
              </a:ext>
            </a:extLst>
          </p:cNvPr>
          <p:cNvPicPr preferRelativeResize="0"/>
          <p:nvPr/>
        </p:nvPicPr>
        <p:blipFill>
          <a:blip r:embed="rId3">
            <a:alphaModFix/>
          </a:blip>
          <a:stretch>
            <a:fillRect/>
          </a:stretch>
        </p:blipFill>
        <p:spPr>
          <a:xfrm>
            <a:off x="1009261" y="1242328"/>
            <a:ext cx="298791" cy="233094"/>
          </a:xfrm>
          <a:prstGeom prst="rect">
            <a:avLst/>
          </a:prstGeom>
          <a:noFill/>
          <a:ln>
            <a:noFill/>
          </a:ln>
        </p:spPr>
      </p:pic>
      <p:pic>
        <p:nvPicPr>
          <p:cNvPr id="46" name="Google Shape;358;p31">
            <a:extLst>
              <a:ext uri="{FF2B5EF4-FFF2-40B4-BE49-F238E27FC236}">
                <a16:creationId xmlns:a16="http://schemas.microsoft.com/office/drawing/2014/main" id="{51EE037B-8B84-FD4A-92F4-F79231A33042}"/>
              </a:ext>
            </a:extLst>
          </p:cNvPr>
          <p:cNvPicPr preferRelativeResize="0"/>
          <p:nvPr/>
        </p:nvPicPr>
        <p:blipFill>
          <a:blip r:embed="rId3">
            <a:alphaModFix/>
          </a:blip>
          <a:stretch>
            <a:fillRect/>
          </a:stretch>
        </p:blipFill>
        <p:spPr>
          <a:xfrm>
            <a:off x="1337726" y="1245121"/>
            <a:ext cx="298791" cy="233094"/>
          </a:xfrm>
          <a:prstGeom prst="rect">
            <a:avLst/>
          </a:prstGeom>
          <a:noFill/>
          <a:ln>
            <a:noFill/>
          </a:ln>
        </p:spPr>
      </p:pic>
      <p:pic>
        <p:nvPicPr>
          <p:cNvPr id="47" name="Google Shape;358;p31">
            <a:extLst>
              <a:ext uri="{FF2B5EF4-FFF2-40B4-BE49-F238E27FC236}">
                <a16:creationId xmlns:a16="http://schemas.microsoft.com/office/drawing/2014/main" id="{D8D6F51B-14C9-F540-98AF-5C6357EFE5E5}"/>
              </a:ext>
            </a:extLst>
          </p:cNvPr>
          <p:cNvPicPr preferRelativeResize="0"/>
          <p:nvPr/>
        </p:nvPicPr>
        <p:blipFill>
          <a:blip r:embed="rId3">
            <a:alphaModFix/>
          </a:blip>
          <a:stretch>
            <a:fillRect/>
          </a:stretch>
        </p:blipFill>
        <p:spPr>
          <a:xfrm>
            <a:off x="1674285" y="1245121"/>
            <a:ext cx="298791" cy="233094"/>
          </a:xfrm>
          <a:prstGeom prst="rect">
            <a:avLst/>
          </a:prstGeom>
          <a:noFill/>
          <a:ln>
            <a:noFill/>
          </a:ln>
        </p:spPr>
      </p:pic>
      <p:pic>
        <p:nvPicPr>
          <p:cNvPr id="48" name="Google Shape;358;p31">
            <a:extLst>
              <a:ext uri="{FF2B5EF4-FFF2-40B4-BE49-F238E27FC236}">
                <a16:creationId xmlns:a16="http://schemas.microsoft.com/office/drawing/2014/main" id="{BED3BC1C-9968-9040-8D9E-8202EA580926}"/>
              </a:ext>
            </a:extLst>
          </p:cNvPr>
          <p:cNvPicPr preferRelativeResize="0"/>
          <p:nvPr/>
        </p:nvPicPr>
        <p:blipFill>
          <a:blip r:embed="rId3">
            <a:alphaModFix/>
          </a:blip>
          <a:stretch>
            <a:fillRect/>
          </a:stretch>
        </p:blipFill>
        <p:spPr>
          <a:xfrm>
            <a:off x="2635495" y="1059624"/>
            <a:ext cx="298791" cy="233094"/>
          </a:xfrm>
          <a:prstGeom prst="rect">
            <a:avLst/>
          </a:prstGeom>
          <a:noFill/>
          <a:ln>
            <a:noFill/>
          </a:ln>
        </p:spPr>
      </p:pic>
      <p:pic>
        <p:nvPicPr>
          <p:cNvPr id="49" name="Google Shape;358;p31">
            <a:extLst>
              <a:ext uri="{FF2B5EF4-FFF2-40B4-BE49-F238E27FC236}">
                <a16:creationId xmlns:a16="http://schemas.microsoft.com/office/drawing/2014/main" id="{33CE52D5-D357-1B42-9D0C-32C1345F0B9F}"/>
              </a:ext>
            </a:extLst>
          </p:cNvPr>
          <p:cNvPicPr preferRelativeResize="0"/>
          <p:nvPr/>
        </p:nvPicPr>
        <p:blipFill>
          <a:blip r:embed="rId3">
            <a:alphaModFix/>
          </a:blip>
          <a:stretch>
            <a:fillRect/>
          </a:stretch>
        </p:blipFill>
        <p:spPr>
          <a:xfrm>
            <a:off x="3557186" y="1224073"/>
            <a:ext cx="298791" cy="233094"/>
          </a:xfrm>
          <a:prstGeom prst="rect">
            <a:avLst/>
          </a:prstGeom>
          <a:noFill/>
          <a:ln>
            <a:noFill/>
          </a:ln>
        </p:spPr>
      </p:pic>
      <p:pic>
        <p:nvPicPr>
          <p:cNvPr id="50" name="Google Shape;358;p31">
            <a:extLst>
              <a:ext uri="{FF2B5EF4-FFF2-40B4-BE49-F238E27FC236}">
                <a16:creationId xmlns:a16="http://schemas.microsoft.com/office/drawing/2014/main" id="{045B9153-C95A-7A4E-9101-5BBFF48DF8F8}"/>
              </a:ext>
            </a:extLst>
          </p:cNvPr>
          <p:cNvPicPr preferRelativeResize="0"/>
          <p:nvPr/>
        </p:nvPicPr>
        <p:blipFill>
          <a:blip r:embed="rId3">
            <a:alphaModFix/>
          </a:blip>
          <a:stretch>
            <a:fillRect/>
          </a:stretch>
        </p:blipFill>
        <p:spPr>
          <a:xfrm>
            <a:off x="3976648" y="2034147"/>
            <a:ext cx="298791" cy="233094"/>
          </a:xfrm>
          <a:prstGeom prst="rect">
            <a:avLst/>
          </a:prstGeom>
          <a:noFill/>
          <a:ln>
            <a:noFill/>
          </a:ln>
        </p:spPr>
      </p:pic>
    </p:spTree>
    <p:extLst>
      <p:ext uri="{BB962C8B-B14F-4D97-AF65-F5344CB8AC3E}">
        <p14:creationId xmlns:p14="http://schemas.microsoft.com/office/powerpoint/2010/main" val="2339280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3"/>
        <p:cNvGrpSpPr/>
        <p:nvPr/>
      </p:nvGrpSpPr>
      <p:grpSpPr>
        <a:xfrm>
          <a:off x="0" y="0"/>
          <a:ext cx="0" cy="0"/>
          <a:chOff x="0" y="0"/>
          <a:chExt cx="0" cy="0"/>
        </a:xfrm>
      </p:grpSpPr>
      <p:sp>
        <p:nvSpPr>
          <p:cNvPr id="504" name="Google Shape;504;p35"/>
          <p:cNvSpPr/>
          <p:nvPr/>
        </p:nvSpPr>
        <p:spPr>
          <a:xfrm>
            <a:off x="6015125" y="3104150"/>
            <a:ext cx="1363950" cy="1042850"/>
          </a:xfrm>
          <a:prstGeom prst="flowChartMagneticDisk">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txBox="1"/>
          <p:nvPr/>
        </p:nvSpPr>
        <p:spPr>
          <a:xfrm>
            <a:off x="-1492500" y="0"/>
            <a:ext cx="99330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FFFFFF"/>
                </a:solidFill>
              </a:rPr>
              <a:t>Search and Browse the Graph!</a:t>
            </a:r>
            <a:endParaRPr sz="2800">
              <a:solidFill>
                <a:srgbClr val="FFFFFF"/>
              </a:solidFill>
            </a:endParaRPr>
          </a:p>
          <a:p>
            <a:pPr marL="0" lvl="0" indent="0" algn="ctr" rtl="0">
              <a:spcBef>
                <a:spcPts val="0"/>
              </a:spcBef>
              <a:spcAft>
                <a:spcPts val="0"/>
              </a:spcAft>
              <a:buNone/>
            </a:pPr>
            <a:r>
              <a:rPr lang="en" sz="2800">
                <a:solidFill>
                  <a:srgbClr val="FFFFFF"/>
                </a:solidFill>
              </a:rPr>
              <a:t>Find all relevant (participating) water data</a:t>
            </a:r>
            <a:endParaRPr sz="2800">
              <a:solidFill>
                <a:srgbClr val="FFFFFF"/>
              </a:solidFill>
            </a:endParaRPr>
          </a:p>
          <a:p>
            <a:pPr marL="0" lvl="0" indent="0" algn="ctr" rtl="0">
              <a:spcBef>
                <a:spcPts val="0"/>
              </a:spcBef>
              <a:spcAft>
                <a:spcPts val="0"/>
              </a:spcAft>
              <a:buNone/>
            </a:pPr>
            <a:endParaRPr sz="28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sp>
        <p:nvSpPr>
          <p:cNvPr id="506" name="Google Shape;506;p35"/>
          <p:cNvSpPr txBox="1"/>
          <p:nvPr/>
        </p:nvSpPr>
        <p:spPr>
          <a:xfrm>
            <a:off x="6197200" y="2772425"/>
            <a:ext cx="17718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Database</a:t>
            </a:r>
            <a:endParaRPr>
              <a:solidFill>
                <a:srgbClr val="FFFFFF"/>
              </a:solidFill>
            </a:endParaRPr>
          </a:p>
        </p:txBody>
      </p:sp>
      <p:pic>
        <p:nvPicPr>
          <p:cNvPr id="507" name="Google Shape;507;p35"/>
          <p:cNvPicPr preferRelativeResize="0"/>
          <p:nvPr/>
        </p:nvPicPr>
        <p:blipFill>
          <a:blip r:embed="rId3">
            <a:alphaModFix/>
          </a:blip>
          <a:stretch>
            <a:fillRect/>
          </a:stretch>
        </p:blipFill>
        <p:spPr>
          <a:xfrm>
            <a:off x="5568137" y="1291688"/>
            <a:ext cx="2373975" cy="1579775"/>
          </a:xfrm>
          <a:prstGeom prst="rect">
            <a:avLst/>
          </a:prstGeom>
          <a:noFill/>
          <a:ln>
            <a:noFill/>
          </a:ln>
        </p:spPr>
      </p:pic>
      <p:sp>
        <p:nvSpPr>
          <p:cNvPr id="508" name="Google Shape;508;p35"/>
          <p:cNvSpPr txBox="1"/>
          <p:nvPr/>
        </p:nvSpPr>
        <p:spPr>
          <a:xfrm>
            <a:off x="5851963" y="1013600"/>
            <a:ext cx="17718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User Interface</a:t>
            </a:r>
            <a:endParaRPr>
              <a:solidFill>
                <a:srgbClr val="FFFFFF"/>
              </a:solidFill>
            </a:endParaRPr>
          </a:p>
        </p:txBody>
      </p:sp>
      <p:sp>
        <p:nvSpPr>
          <p:cNvPr id="509" name="Google Shape;509;p35"/>
          <p:cNvSpPr txBox="1"/>
          <p:nvPr/>
        </p:nvSpPr>
        <p:spPr>
          <a:xfrm>
            <a:off x="1177900" y="1385750"/>
            <a:ext cx="3111300" cy="6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Search by:</a:t>
            </a:r>
            <a:endParaRPr dirty="0">
              <a:solidFill>
                <a:srgbClr val="FFFFFF"/>
              </a:solidFill>
            </a:endParaRPr>
          </a:p>
          <a:p>
            <a:pPr marL="0" lvl="0" indent="0" algn="l" rtl="0">
              <a:spcBef>
                <a:spcPts val="0"/>
              </a:spcBef>
              <a:spcAft>
                <a:spcPts val="0"/>
              </a:spcAft>
              <a:buNone/>
            </a:pPr>
            <a:endParaRPr dirty="0">
              <a:solidFill>
                <a:srgbClr val="FFFFFF"/>
              </a:solidFill>
            </a:endParaRPr>
          </a:p>
          <a:p>
            <a:pPr marL="457200" lvl="0" indent="-349250" algn="l" rtl="0">
              <a:spcBef>
                <a:spcPts val="0"/>
              </a:spcBef>
              <a:spcAft>
                <a:spcPts val="0"/>
              </a:spcAft>
              <a:buClr>
                <a:srgbClr val="FFFFFF"/>
              </a:buClr>
              <a:buSzPts val="1900"/>
              <a:buChar char="●"/>
            </a:pPr>
            <a:r>
              <a:rPr lang="en" sz="1900" dirty="0">
                <a:solidFill>
                  <a:srgbClr val="FFFFFF"/>
                </a:solidFill>
              </a:rPr>
              <a:t>Organization</a:t>
            </a:r>
            <a:endParaRPr sz="1900" dirty="0">
              <a:solidFill>
                <a:srgbClr val="FFFFFF"/>
              </a:solidFill>
            </a:endParaRPr>
          </a:p>
          <a:p>
            <a:pPr marL="457200" lvl="0" indent="-349250" algn="l" rtl="0">
              <a:spcBef>
                <a:spcPts val="0"/>
              </a:spcBef>
              <a:spcAft>
                <a:spcPts val="0"/>
              </a:spcAft>
              <a:buClr>
                <a:srgbClr val="FFFFFF"/>
              </a:buClr>
              <a:buSzPts val="1900"/>
              <a:buChar char="●"/>
            </a:pPr>
            <a:r>
              <a:rPr lang="en" sz="1900" dirty="0">
                <a:solidFill>
                  <a:srgbClr val="FFFFFF"/>
                </a:solidFill>
              </a:rPr>
              <a:t>Parameter</a:t>
            </a:r>
            <a:endParaRPr sz="1900" dirty="0">
              <a:solidFill>
                <a:srgbClr val="FFFFFF"/>
              </a:solidFill>
            </a:endParaRPr>
          </a:p>
          <a:p>
            <a:pPr marL="457200" lvl="0" indent="-349250" algn="l" rtl="0">
              <a:spcBef>
                <a:spcPts val="0"/>
              </a:spcBef>
              <a:spcAft>
                <a:spcPts val="0"/>
              </a:spcAft>
              <a:buClr>
                <a:srgbClr val="FFFFFF"/>
              </a:buClr>
              <a:buSzPts val="1900"/>
              <a:buChar char="●"/>
            </a:pPr>
            <a:r>
              <a:rPr lang="en" sz="1900" dirty="0">
                <a:solidFill>
                  <a:srgbClr val="FFFFFF"/>
                </a:solidFill>
              </a:rPr>
              <a:t>Site name</a:t>
            </a:r>
            <a:endParaRPr sz="1900" dirty="0">
              <a:solidFill>
                <a:srgbClr val="FFFFFF"/>
              </a:solidFill>
            </a:endParaRPr>
          </a:p>
          <a:p>
            <a:pPr marL="457200" lvl="0" indent="-349250" algn="l" rtl="0">
              <a:spcBef>
                <a:spcPts val="0"/>
              </a:spcBef>
              <a:spcAft>
                <a:spcPts val="0"/>
              </a:spcAft>
              <a:buClr>
                <a:srgbClr val="FFFFFF"/>
              </a:buClr>
              <a:buSzPts val="1900"/>
              <a:buChar char="●"/>
            </a:pPr>
            <a:r>
              <a:rPr lang="en" sz="1900" dirty="0">
                <a:solidFill>
                  <a:srgbClr val="FFFFFF"/>
                </a:solidFill>
              </a:rPr>
              <a:t>Site type</a:t>
            </a:r>
            <a:endParaRPr sz="1900" dirty="0">
              <a:solidFill>
                <a:srgbClr val="FFFFFF"/>
              </a:solidFill>
            </a:endParaRPr>
          </a:p>
          <a:p>
            <a:pPr marL="457200" lvl="0" indent="-349250" algn="l" rtl="0">
              <a:spcBef>
                <a:spcPts val="0"/>
              </a:spcBef>
              <a:spcAft>
                <a:spcPts val="0"/>
              </a:spcAft>
              <a:buClr>
                <a:srgbClr val="FFFFFF"/>
              </a:buClr>
              <a:buSzPts val="1900"/>
              <a:buChar char="●"/>
            </a:pPr>
            <a:r>
              <a:rPr lang="en" sz="1900" dirty="0">
                <a:solidFill>
                  <a:srgbClr val="FFFFFF"/>
                </a:solidFill>
              </a:rPr>
              <a:t>Location (</a:t>
            </a:r>
            <a:r>
              <a:rPr lang="en" sz="1900" dirty="0" err="1">
                <a:solidFill>
                  <a:srgbClr val="FFFFFF"/>
                </a:solidFill>
              </a:rPr>
              <a:t>lat</a:t>
            </a:r>
            <a:r>
              <a:rPr lang="en" sz="1900" dirty="0">
                <a:solidFill>
                  <a:srgbClr val="FFFFFF"/>
                </a:solidFill>
              </a:rPr>
              <a:t>/</a:t>
            </a:r>
            <a:r>
              <a:rPr lang="en" sz="1900" dirty="0" err="1">
                <a:solidFill>
                  <a:srgbClr val="FFFFFF"/>
                </a:solidFill>
              </a:rPr>
              <a:t>lon</a:t>
            </a:r>
            <a:r>
              <a:rPr lang="en" sz="1900" dirty="0">
                <a:solidFill>
                  <a:srgbClr val="FFFFFF"/>
                </a:solidFill>
              </a:rPr>
              <a:t>)</a:t>
            </a:r>
            <a:endParaRPr sz="1900" dirty="0">
              <a:solidFill>
                <a:srgbClr val="FFFFFF"/>
              </a:solidFill>
            </a:endParaRPr>
          </a:p>
          <a:p>
            <a:pPr marL="457200" lvl="0" indent="-349250" algn="l" rtl="0">
              <a:spcBef>
                <a:spcPts val="0"/>
              </a:spcBef>
              <a:spcAft>
                <a:spcPts val="0"/>
              </a:spcAft>
              <a:buClr>
                <a:srgbClr val="FFFFFF"/>
              </a:buClr>
              <a:buSzPts val="1900"/>
              <a:buChar char="●"/>
            </a:pPr>
            <a:r>
              <a:rPr lang="en" sz="1900" dirty="0">
                <a:solidFill>
                  <a:srgbClr val="FFFFFF"/>
                </a:solidFill>
              </a:rPr>
              <a:t>Watershed</a:t>
            </a:r>
            <a:endParaRPr sz="1900" dirty="0">
              <a:solidFill>
                <a:srgbClr val="FFFFFF"/>
              </a:solidFill>
            </a:endParaRPr>
          </a:p>
          <a:p>
            <a:pPr marL="457200" lvl="0" indent="-349250" algn="l" rtl="0">
              <a:spcBef>
                <a:spcPts val="0"/>
              </a:spcBef>
              <a:spcAft>
                <a:spcPts val="0"/>
              </a:spcAft>
              <a:buClr>
                <a:srgbClr val="FFFFFF"/>
              </a:buClr>
              <a:buSzPts val="1900"/>
              <a:buChar char="●"/>
            </a:pPr>
            <a:r>
              <a:rPr lang="en" sz="1900" dirty="0">
                <a:solidFill>
                  <a:srgbClr val="FFFFFF"/>
                </a:solidFill>
              </a:rPr>
              <a:t>State/county/place</a:t>
            </a:r>
            <a:endParaRPr sz="1900" dirty="0">
              <a:solidFill>
                <a:srgbClr val="FFFFFF"/>
              </a:solidFill>
            </a:endParaRPr>
          </a:p>
          <a:p>
            <a:pPr marL="457200" lvl="0" indent="-349250" algn="l" rtl="0">
              <a:spcBef>
                <a:spcPts val="0"/>
              </a:spcBef>
              <a:spcAft>
                <a:spcPts val="0"/>
              </a:spcAft>
              <a:buClr>
                <a:srgbClr val="FFFFFF"/>
              </a:buClr>
              <a:buSzPts val="1900"/>
              <a:buChar char="●"/>
            </a:pPr>
            <a:r>
              <a:rPr lang="en" sz="1900" dirty="0">
                <a:solidFill>
                  <a:srgbClr val="FFFFFF"/>
                </a:solidFill>
              </a:rPr>
              <a:t>Upstream/downstream</a:t>
            </a:r>
            <a:endParaRPr sz="1900" dirty="0">
              <a:solidFill>
                <a:srgbClr val="FFFFFF"/>
              </a:solidFill>
            </a:endParaRPr>
          </a:p>
          <a:p>
            <a:pPr marL="457200" lvl="0" indent="-349250" algn="l" rtl="0">
              <a:spcBef>
                <a:spcPts val="0"/>
              </a:spcBef>
              <a:spcAft>
                <a:spcPts val="0"/>
              </a:spcAft>
              <a:buClr>
                <a:srgbClr val="FFFFFF"/>
              </a:buClr>
              <a:buSzPts val="1900"/>
              <a:buChar char="●"/>
            </a:pPr>
            <a:r>
              <a:rPr lang="en" sz="1900" dirty="0">
                <a:solidFill>
                  <a:srgbClr val="FFFFFF"/>
                </a:solidFill>
              </a:rPr>
              <a:t>And more!</a:t>
            </a:r>
            <a:endParaRPr sz="1900" dirty="0">
              <a:solidFill>
                <a:srgbClr val="FFFFFF"/>
              </a:solidFill>
            </a:endParaRPr>
          </a:p>
          <a:p>
            <a:pPr marL="0" lvl="0" indent="0" algn="l" rtl="0">
              <a:spcBef>
                <a:spcPts val="0"/>
              </a:spcBef>
              <a:spcAft>
                <a:spcPts val="0"/>
              </a:spcAft>
              <a:buNone/>
            </a:pPr>
            <a:r>
              <a:rPr lang="en" dirty="0"/>
              <a:t>Search</a:t>
            </a:r>
            <a:endParaRPr dirty="0"/>
          </a:p>
        </p:txBody>
      </p:sp>
      <p:cxnSp>
        <p:nvCxnSpPr>
          <p:cNvPr id="510" name="Google Shape;510;p35"/>
          <p:cNvCxnSpPr/>
          <p:nvPr/>
        </p:nvCxnSpPr>
        <p:spPr>
          <a:xfrm flipH="1">
            <a:off x="6252261" y="3553550"/>
            <a:ext cx="317700" cy="321300"/>
          </a:xfrm>
          <a:prstGeom prst="straightConnector1">
            <a:avLst/>
          </a:prstGeom>
          <a:noFill/>
          <a:ln w="28575" cap="flat" cmpd="sng">
            <a:solidFill>
              <a:srgbClr val="6AA84F"/>
            </a:solidFill>
            <a:prstDash val="solid"/>
            <a:round/>
            <a:headEnd type="none" w="med" len="med"/>
            <a:tailEnd type="triangle" w="med" len="med"/>
          </a:ln>
        </p:spPr>
      </p:cxnSp>
      <p:cxnSp>
        <p:nvCxnSpPr>
          <p:cNvPr id="511" name="Google Shape;511;p35"/>
          <p:cNvCxnSpPr/>
          <p:nvPr/>
        </p:nvCxnSpPr>
        <p:spPr>
          <a:xfrm>
            <a:off x="6325375" y="3525625"/>
            <a:ext cx="79200" cy="501600"/>
          </a:xfrm>
          <a:prstGeom prst="straightConnector1">
            <a:avLst/>
          </a:prstGeom>
          <a:noFill/>
          <a:ln w="28575" cap="flat" cmpd="sng">
            <a:solidFill>
              <a:srgbClr val="6AA84F"/>
            </a:solidFill>
            <a:prstDash val="solid"/>
            <a:round/>
            <a:headEnd type="none" w="med" len="med"/>
            <a:tailEnd type="triangle" w="med" len="med"/>
          </a:ln>
        </p:spPr>
      </p:cxnSp>
      <p:cxnSp>
        <p:nvCxnSpPr>
          <p:cNvPr id="512" name="Google Shape;512;p35"/>
          <p:cNvCxnSpPr/>
          <p:nvPr/>
        </p:nvCxnSpPr>
        <p:spPr>
          <a:xfrm>
            <a:off x="6477775" y="3678025"/>
            <a:ext cx="554700" cy="130500"/>
          </a:xfrm>
          <a:prstGeom prst="straightConnector1">
            <a:avLst/>
          </a:prstGeom>
          <a:noFill/>
          <a:ln w="28575" cap="flat" cmpd="sng">
            <a:solidFill>
              <a:srgbClr val="6AA84F"/>
            </a:solidFill>
            <a:prstDash val="solid"/>
            <a:round/>
            <a:headEnd type="none" w="med" len="med"/>
            <a:tailEnd type="triangle" w="med" len="med"/>
          </a:ln>
        </p:spPr>
      </p:cxnSp>
      <p:cxnSp>
        <p:nvCxnSpPr>
          <p:cNvPr id="513" name="Google Shape;513;p35"/>
          <p:cNvCxnSpPr/>
          <p:nvPr/>
        </p:nvCxnSpPr>
        <p:spPr>
          <a:xfrm>
            <a:off x="6664750" y="3601050"/>
            <a:ext cx="358200" cy="546900"/>
          </a:xfrm>
          <a:prstGeom prst="straightConnector1">
            <a:avLst/>
          </a:prstGeom>
          <a:noFill/>
          <a:ln w="28575" cap="flat" cmpd="sng">
            <a:solidFill>
              <a:srgbClr val="6AA84F"/>
            </a:solidFill>
            <a:prstDash val="solid"/>
            <a:round/>
            <a:headEnd type="none" w="med" len="med"/>
            <a:tailEnd type="triangle" w="med" len="med"/>
          </a:ln>
        </p:spPr>
      </p:cxnSp>
      <p:cxnSp>
        <p:nvCxnSpPr>
          <p:cNvPr id="514" name="Google Shape;514;p35"/>
          <p:cNvCxnSpPr/>
          <p:nvPr/>
        </p:nvCxnSpPr>
        <p:spPr>
          <a:xfrm flipH="1">
            <a:off x="6548575" y="3485225"/>
            <a:ext cx="378600" cy="394500"/>
          </a:xfrm>
          <a:prstGeom prst="straightConnector1">
            <a:avLst/>
          </a:prstGeom>
          <a:noFill/>
          <a:ln w="28575" cap="flat" cmpd="sng">
            <a:solidFill>
              <a:srgbClr val="6AA84F"/>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sp>
        <p:nvSpPr>
          <p:cNvPr id="479" name="Google Shape;479;p34"/>
          <p:cNvSpPr txBox="1"/>
          <p:nvPr/>
        </p:nvSpPr>
        <p:spPr>
          <a:xfrm>
            <a:off x="-678257" y="0"/>
            <a:ext cx="9933000" cy="923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FFFFFF"/>
                </a:solidFill>
              </a:rPr>
              <a:t>Integrating with NHD</a:t>
            </a:r>
            <a:endParaRPr sz="11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sp>
        <p:nvSpPr>
          <p:cNvPr id="9" name="TextBox 8">
            <a:extLst>
              <a:ext uri="{FF2B5EF4-FFF2-40B4-BE49-F238E27FC236}">
                <a16:creationId xmlns:a16="http://schemas.microsoft.com/office/drawing/2014/main" id="{116C1936-F822-45C5-8533-067A214D0353}"/>
              </a:ext>
            </a:extLst>
          </p:cNvPr>
          <p:cNvSpPr txBox="1"/>
          <p:nvPr/>
        </p:nvSpPr>
        <p:spPr>
          <a:xfrm>
            <a:off x="461472" y="1068353"/>
            <a:ext cx="8229601" cy="2246769"/>
          </a:xfrm>
          <a:prstGeom prst="rect">
            <a:avLst/>
          </a:prstGeom>
          <a:noFill/>
        </p:spPr>
        <p:txBody>
          <a:bodyPr wrap="square" rtlCol="0">
            <a:spAutoFit/>
          </a:bodyPr>
          <a:lstStyle/>
          <a:p>
            <a:r>
              <a:rPr lang="en-US" sz="2000">
                <a:solidFill>
                  <a:schemeClr val="bg1"/>
                </a:solidFill>
              </a:rPr>
              <a:t>USGS is developing the Hydro-Network-Linked Data Index</a:t>
            </a:r>
          </a:p>
          <a:p>
            <a:r>
              <a:rPr lang="en-US" sz="2000">
                <a:solidFill>
                  <a:schemeClr val="bg1"/>
                </a:solidFill>
                <a:hlinkClick r:id="rId3"/>
              </a:rPr>
              <a:t>https://waterdata.usgs.gov/blog/nldi-intro</a:t>
            </a:r>
            <a:endParaRPr lang="en-US" sz="2000">
              <a:solidFill>
                <a:schemeClr val="bg1"/>
              </a:solidFill>
            </a:endParaRPr>
          </a:p>
          <a:p>
            <a:endParaRPr lang="en-US" sz="2000">
              <a:solidFill>
                <a:schemeClr val="bg1"/>
              </a:solidFill>
            </a:endParaRPr>
          </a:p>
          <a:p>
            <a:r>
              <a:rPr lang="en-US" sz="2000">
                <a:solidFill>
                  <a:schemeClr val="bg1"/>
                </a:solidFill>
              </a:rPr>
              <a:t>An open-source, publicly accessible system to index any geospatially-referenced data to </a:t>
            </a:r>
            <a:r>
              <a:rPr lang="en-US" sz="2000" err="1">
                <a:solidFill>
                  <a:schemeClr val="bg1"/>
                </a:solidFill>
              </a:rPr>
              <a:t>NHDPlus</a:t>
            </a:r>
            <a:r>
              <a:rPr lang="en-US" sz="2000">
                <a:solidFill>
                  <a:schemeClr val="bg1"/>
                </a:solidFill>
              </a:rPr>
              <a:t> catchments and reach codes</a:t>
            </a:r>
          </a:p>
          <a:p>
            <a:endParaRPr lang="en-US" sz="2000">
              <a:solidFill>
                <a:schemeClr val="bg1"/>
              </a:solidFill>
            </a:endParaRPr>
          </a:p>
          <a:p>
            <a:r>
              <a:rPr lang="en-US" sz="2000">
                <a:solidFill>
                  <a:schemeClr val="bg1"/>
                </a:solidFill>
              </a:rPr>
              <a:t>Enable hydrologically-relevant search (e.g. upstream/downstream)</a:t>
            </a:r>
          </a:p>
        </p:txBody>
      </p:sp>
    </p:spTree>
    <p:extLst>
      <p:ext uri="{BB962C8B-B14F-4D97-AF65-F5344CB8AC3E}">
        <p14:creationId xmlns:p14="http://schemas.microsoft.com/office/powerpoint/2010/main" val="699089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pic>
        <p:nvPicPr>
          <p:cNvPr id="3" name="Picture 2">
            <a:extLst>
              <a:ext uri="{FF2B5EF4-FFF2-40B4-BE49-F238E27FC236}">
                <a16:creationId xmlns:a16="http://schemas.microsoft.com/office/drawing/2014/main" id="{7D54086B-CCED-DF41-90E6-FE02605D0D6E}"/>
              </a:ext>
            </a:extLst>
          </p:cNvPr>
          <p:cNvPicPr>
            <a:picLocks noChangeAspect="1"/>
          </p:cNvPicPr>
          <p:nvPr/>
        </p:nvPicPr>
        <p:blipFill>
          <a:blip r:embed="rId3"/>
          <a:stretch>
            <a:fillRect/>
          </a:stretch>
        </p:blipFill>
        <p:spPr>
          <a:xfrm>
            <a:off x="418564" y="152400"/>
            <a:ext cx="7861055" cy="5143500"/>
          </a:xfrm>
          <a:prstGeom prst="rect">
            <a:avLst/>
          </a:prstGeom>
        </p:spPr>
      </p:pic>
      <p:sp>
        <p:nvSpPr>
          <p:cNvPr id="479" name="Google Shape;479;p34"/>
          <p:cNvSpPr txBox="1"/>
          <p:nvPr/>
        </p:nvSpPr>
        <p:spPr>
          <a:xfrm>
            <a:off x="-678257" y="0"/>
            <a:ext cx="9933000" cy="923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tx1"/>
                </a:solidFill>
              </a:rPr>
              <a:t>Integrating with NHD</a:t>
            </a:r>
            <a:endParaRPr sz="1100" dirty="0">
              <a:solidFill>
                <a:schemeClr val="tx1"/>
              </a:solidFill>
            </a:endParaRPr>
          </a:p>
          <a:p>
            <a:pPr marL="0" lvl="0" indent="0" algn="ctr" rtl="0">
              <a:spcBef>
                <a:spcPts val="0"/>
              </a:spcBef>
              <a:spcAft>
                <a:spcPts val="0"/>
              </a:spcAft>
              <a:buNone/>
            </a:pPr>
            <a:endParaRPr sz="600" dirty="0">
              <a:solidFill>
                <a:schemeClr val="tx1"/>
              </a:solidFill>
            </a:endParaRPr>
          </a:p>
          <a:p>
            <a:pPr marL="0" lvl="0" indent="0" algn="ctr" rtl="0">
              <a:spcBef>
                <a:spcPts val="0"/>
              </a:spcBef>
              <a:spcAft>
                <a:spcPts val="0"/>
              </a:spcAft>
              <a:buNone/>
            </a:pPr>
            <a:endParaRPr sz="600" dirty="0">
              <a:solidFill>
                <a:schemeClr val="tx1"/>
              </a:solidFill>
            </a:endParaRPr>
          </a:p>
        </p:txBody>
      </p:sp>
      <p:sp>
        <p:nvSpPr>
          <p:cNvPr id="2" name="AutoShape 2">
            <a:extLst>
              <a:ext uri="{FF2B5EF4-FFF2-40B4-BE49-F238E27FC236}">
                <a16:creationId xmlns:a16="http://schemas.microsoft.com/office/drawing/2014/main" id="{4176D2CB-E447-43CB-A482-97F0B8FB71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A0475911-6B71-45B6-9E5B-8578DB5BE73B}"/>
              </a:ext>
            </a:extLst>
          </p:cNvPr>
          <p:cNvSpPr txBox="1"/>
          <p:nvPr/>
        </p:nvSpPr>
        <p:spPr>
          <a:xfrm>
            <a:off x="711981" y="4675886"/>
            <a:ext cx="7720038" cy="523220"/>
          </a:xfrm>
          <a:prstGeom prst="rect">
            <a:avLst/>
          </a:prstGeom>
          <a:solidFill>
            <a:schemeClr val="bg1"/>
          </a:solidFill>
        </p:spPr>
        <p:txBody>
          <a:bodyPr wrap="square" rtlCol="0">
            <a:spAutoFit/>
          </a:bodyPr>
          <a:lstStyle/>
          <a:p>
            <a:r>
              <a:rPr lang="en-US" dirty="0"/>
              <a:t>https://</a:t>
            </a:r>
            <a:r>
              <a:rPr lang="en-US" dirty="0" err="1"/>
              <a:t>labs.waterdata.usgs.gov</a:t>
            </a:r>
            <a:r>
              <a:rPr lang="en-US" dirty="0"/>
              <a:t>/</a:t>
            </a:r>
            <a:r>
              <a:rPr lang="en-US" dirty="0" err="1"/>
              <a:t>api</a:t>
            </a:r>
            <a:r>
              <a:rPr lang="en-US" dirty="0"/>
              <a:t>/</a:t>
            </a:r>
            <a:r>
              <a:rPr lang="en-US" dirty="0" err="1"/>
              <a:t>nldi</a:t>
            </a:r>
            <a:r>
              <a:rPr lang="en-US" dirty="0"/>
              <a:t>/linked-data/</a:t>
            </a:r>
            <a:r>
              <a:rPr lang="en-US" dirty="0" err="1"/>
              <a:t>nwissite</a:t>
            </a:r>
            <a:r>
              <a:rPr lang="en-US" dirty="0"/>
              <a:t>/USGS-364700114080301</a:t>
            </a:r>
          </a:p>
          <a:p>
            <a:endParaRPr lang="en-US" dirty="0">
              <a:solidFill>
                <a:schemeClr val="bg1"/>
              </a:solidFill>
            </a:endParaRPr>
          </a:p>
        </p:txBody>
      </p:sp>
    </p:spTree>
    <p:extLst>
      <p:ext uri="{BB962C8B-B14F-4D97-AF65-F5344CB8AC3E}">
        <p14:creationId xmlns:p14="http://schemas.microsoft.com/office/powerpoint/2010/main" val="111026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pic>
        <p:nvPicPr>
          <p:cNvPr id="4" name="Picture 3">
            <a:extLst>
              <a:ext uri="{FF2B5EF4-FFF2-40B4-BE49-F238E27FC236}">
                <a16:creationId xmlns:a16="http://schemas.microsoft.com/office/drawing/2014/main" id="{38C34D8B-4587-454B-B2FB-91EE7B2414CF}"/>
              </a:ext>
            </a:extLst>
          </p:cNvPr>
          <p:cNvPicPr>
            <a:picLocks noChangeAspect="1"/>
          </p:cNvPicPr>
          <p:nvPr/>
        </p:nvPicPr>
        <p:blipFill>
          <a:blip r:embed="rId3"/>
          <a:stretch>
            <a:fillRect/>
          </a:stretch>
        </p:blipFill>
        <p:spPr>
          <a:xfrm>
            <a:off x="641472" y="0"/>
            <a:ext cx="7861055" cy="5143500"/>
          </a:xfrm>
          <a:prstGeom prst="rect">
            <a:avLst/>
          </a:prstGeom>
        </p:spPr>
      </p:pic>
      <p:sp>
        <p:nvSpPr>
          <p:cNvPr id="479" name="Google Shape;479;p34"/>
          <p:cNvSpPr txBox="1"/>
          <p:nvPr/>
        </p:nvSpPr>
        <p:spPr>
          <a:xfrm>
            <a:off x="-678257" y="0"/>
            <a:ext cx="9933000" cy="923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tx1"/>
                </a:solidFill>
              </a:rPr>
              <a:t>Integrating with NHD</a:t>
            </a:r>
            <a:endParaRPr sz="1100" dirty="0">
              <a:solidFill>
                <a:schemeClr val="tx1"/>
              </a:solidFill>
            </a:endParaRPr>
          </a:p>
          <a:p>
            <a:pPr marL="0" lvl="0" indent="0" algn="ctr" rtl="0">
              <a:spcBef>
                <a:spcPts val="0"/>
              </a:spcBef>
              <a:spcAft>
                <a:spcPts val="0"/>
              </a:spcAft>
              <a:buNone/>
            </a:pPr>
            <a:endParaRPr sz="600" dirty="0">
              <a:solidFill>
                <a:schemeClr val="tx1"/>
              </a:solidFill>
            </a:endParaRPr>
          </a:p>
          <a:p>
            <a:pPr marL="0" lvl="0" indent="0" algn="ctr" rtl="0">
              <a:spcBef>
                <a:spcPts val="0"/>
              </a:spcBef>
              <a:spcAft>
                <a:spcPts val="0"/>
              </a:spcAft>
              <a:buNone/>
            </a:pPr>
            <a:endParaRPr sz="600" dirty="0">
              <a:solidFill>
                <a:schemeClr val="tx1"/>
              </a:solidFill>
            </a:endParaRPr>
          </a:p>
        </p:txBody>
      </p:sp>
      <p:sp>
        <p:nvSpPr>
          <p:cNvPr id="2" name="AutoShape 2">
            <a:extLst>
              <a:ext uri="{FF2B5EF4-FFF2-40B4-BE49-F238E27FC236}">
                <a16:creationId xmlns:a16="http://schemas.microsoft.com/office/drawing/2014/main" id="{4176D2CB-E447-43CB-A482-97F0B8FB71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A0475911-6B71-45B6-9E5B-8578DB5BE73B}"/>
              </a:ext>
            </a:extLst>
          </p:cNvPr>
          <p:cNvSpPr txBox="1"/>
          <p:nvPr/>
        </p:nvSpPr>
        <p:spPr>
          <a:xfrm>
            <a:off x="864381" y="4520841"/>
            <a:ext cx="7720038" cy="738664"/>
          </a:xfrm>
          <a:prstGeom prst="rect">
            <a:avLst/>
          </a:prstGeom>
          <a:solidFill>
            <a:schemeClr val="bg1"/>
          </a:solidFill>
        </p:spPr>
        <p:txBody>
          <a:bodyPr wrap="square" rtlCol="0">
            <a:spAutoFit/>
          </a:bodyPr>
          <a:lstStyle/>
          <a:p>
            <a:r>
              <a:rPr lang="en-US" dirty="0"/>
              <a:t>https://</a:t>
            </a:r>
            <a:r>
              <a:rPr lang="en-US" dirty="0" err="1"/>
              <a:t>labs.waterdata.usgs.gov</a:t>
            </a:r>
            <a:r>
              <a:rPr lang="en-US" dirty="0"/>
              <a:t>/</a:t>
            </a:r>
            <a:r>
              <a:rPr lang="en-US" dirty="0" err="1"/>
              <a:t>api</a:t>
            </a:r>
            <a:r>
              <a:rPr lang="en-US" dirty="0"/>
              <a:t>/</a:t>
            </a:r>
            <a:r>
              <a:rPr lang="en-US" dirty="0" err="1"/>
              <a:t>nldi</a:t>
            </a:r>
            <a:r>
              <a:rPr lang="en-US" dirty="0"/>
              <a:t>/linked-data/</a:t>
            </a:r>
            <a:r>
              <a:rPr lang="en-US" dirty="0" err="1"/>
              <a:t>nwissite</a:t>
            </a:r>
            <a:r>
              <a:rPr lang="en-US" dirty="0"/>
              <a:t>/USGS-364700114080301/</a:t>
            </a:r>
            <a:r>
              <a:rPr lang="en-US" dirty="0" err="1">
                <a:solidFill>
                  <a:srgbClr val="0070C0"/>
                </a:solidFill>
              </a:rPr>
              <a:t>UM</a:t>
            </a:r>
            <a:r>
              <a:rPr lang="en-US" dirty="0" err="1"/>
              <a:t>?distance</a:t>
            </a:r>
            <a:r>
              <a:rPr lang="en-US" dirty="0"/>
              <a:t>=100</a:t>
            </a:r>
          </a:p>
          <a:p>
            <a:endParaRPr lang="en-US" dirty="0">
              <a:solidFill>
                <a:schemeClr val="bg1"/>
              </a:solidFill>
            </a:endParaRPr>
          </a:p>
        </p:txBody>
      </p:sp>
    </p:spTree>
    <p:extLst>
      <p:ext uri="{BB962C8B-B14F-4D97-AF65-F5344CB8AC3E}">
        <p14:creationId xmlns:p14="http://schemas.microsoft.com/office/powerpoint/2010/main" val="2266494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pic>
        <p:nvPicPr>
          <p:cNvPr id="3" name="Picture 2">
            <a:extLst>
              <a:ext uri="{FF2B5EF4-FFF2-40B4-BE49-F238E27FC236}">
                <a16:creationId xmlns:a16="http://schemas.microsoft.com/office/drawing/2014/main" id="{8E3A2FCA-98CC-7D4F-9A33-2013FE756980}"/>
              </a:ext>
            </a:extLst>
          </p:cNvPr>
          <p:cNvPicPr>
            <a:picLocks noChangeAspect="1"/>
          </p:cNvPicPr>
          <p:nvPr/>
        </p:nvPicPr>
        <p:blipFill>
          <a:blip r:embed="rId3"/>
          <a:stretch>
            <a:fillRect/>
          </a:stretch>
        </p:blipFill>
        <p:spPr>
          <a:xfrm>
            <a:off x="641472" y="0"/>
            <a:ext cx="7861055" cy="5143500"/>
          </a:xfrm>
          <a:prstGeom prst="rect">
            <a:avLst/>
          </a:prstGeom>
        </p:spPr>
      </p:pic>
      <p:sp>
        <p:nvSpPr>
          <p:cNvPr id="479" name="Google Shape;479;p34"/>
          <p:cNvSpPr txBox="1"/>
          <p:nvPr/>
        </p:nvSpPr>
        <p:spPr>
          <a:xfrm>
            <a:off x="-678257" y="0"/>
            <a:ext cx="9933000" cy="923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tx1"/>
                </a:solidFill>
              </a:rPr>
              <a:t>Integrating with NHD</a:t>
            </a:r>
            <a:endParaRPr sz="1100" dirty="0">
              <a:solidFill>
                <a:schemeClr val="tx1"/>
              </a:solidFill>
            </a:endParaRPr>
          </a:p>
          <a:p>
            <a:pPr marL="0" lvl="0" indent="0" algn="ctr" rtl="0">
              <a:spcBef>
                <a:spcPts val="0"/>
              </a:spcBef>
              <a:spcAft>
                <a:spcPts val="0"/>
              </a:spcAft>
              <a:buNone/>
            </a:pPr>
            <a:endParaRPr sz="600" dirty="0">
              <a:solidFill>
                <a:srgbClr val="FFFFFF"/>
              </a:solidFill>
            </a:endParaRPr>
          </a:p>
          <a:p>
            <a:pPr marL="0" lvl="0" indent="0" algn="ctr" rtl="0">
              <a:spcBef>
                <a:spcPts val="0"/>
              </a:spcBef>
              <a:spcAft>
                <a:spcPts val="0"/>
              </a:spcAft>
              <a:buNone/>
            </a:pPr>
            <a:endParaRPr sz="600" dirty="0">
              <a:solidFill>
                <a:srgbClr val="FFFFFF"/>
              </a:solidFill>
            </a:endParaRPr>
          </a:p>
        </p:txBody>
      </p:sp>
      <p:sp>
        <p:nvSpPr>
          <p:cNvPr id="2" name="AutoShape 2">
            <a:extLst>
              <a:ext uri="{FF2B5EF4-FFF2-40B4-BE49-F238E27FC236}">
                <a16:creationId xmlns:a16="http://schemas.microsoft.com/office/drawing/2014/main" id="{4176D2CB-E447-43CB-A482-97F0B8FB71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A0475911-6B71-45B6-9E5B-8578DB5BE73B}"/>
              </a:ext>
            </a:extLst>
          </p:cNvPr>
          <p:cNvSpPr txBox="1"/>
          <p:nvPr/>
        </p:nvSpPr>
        <p:spPr>
          <a:xfrm>
            <a:off x="864381" y="4520841"/>
            <a:ext cx="7720038" cy="738664"/>
          </a:xfrm>
          <a:prstGeom prst="rect">
            <a:avLst/>
          </a:prstGeom>
          <a:solidFill>
            <a:schemeClr val="bg1"/>
          </a:solidFill>
        </p:spPr>
        <p:txBody>
          <a:bodyPr wrap="square" rtlCol="0">
            <a:spAutoFit/>
          </a:bodyPr>
          <a:lstStyle/>
          <a:p>
            <a:r>
              <a:rPr lang="en-US" dirty="0"/>
              <a:t>https://</a:t>
            </a:r>
            <a:r>
              <a:rPr lang="en-US" dirty="0" err="1"/>
              <a:t>labs.waterdata.usgs.gov</a:t>
            </a:r>
            <a:r>
              <a:rPr lang="en-US" dirty="0"/>
              <a:t>/</a:t>
            </a:r>
            <a:r>
              <a:rPr lang="en-US" dirty="0" err="1"/>
              <a:t>api</a:t>
            </a:r>
            <a:r>
              <a:rPr lang="en-US" dirty="0"/>
              <a:t>/</a:t>
            </a:r>
            <a:r>
              <a:rPr lang="en-US" dirty="0" err="1"/>
              <a:t>nldi</a:t>
            </a:r>
            <a:r>
              <a:rPr lang="en-US" dirty="0"/>
              <a:t>/linked-data/</a:t>
            </a:r>
            <a:r>
              <a:rPr lang="en-US" dirty="0" err="1"/>
              <a:t>nwissite</a:t>
            </a:r>
            <a:r>
              <a:rPr lang="en-US" dirty="0"/>
              <a:t>/USGS-364700114080301/</a:t>
            </a:r>
            <a:r>
              <a:rPr lang="en-US" dirty="0" err="1">
                <a:solidFill>
                  <a:srgbClr val="0070C0"/>
                </a:solidFill>
              </a:rPr>
              <a:t>UT</a:t>
            </a:r>
            <a:r>
              <a:rPr lang="en-US" dirty="0" err="1"/>
              <a:t>?distance</a:t>
            </a:r>
            <a:r>
              <a:rPr lang="en-US" dirty="0"/>
              <a:t>=100</a:t>
            </a:r>
          </a:p>
          <a:p>
            <a:endParaRPr lang="en-US" dirty="0">
              <a:solidFill>
                <a:schemeClr val="bg1"/>
              </a:solidFill>
            </a:endParaRPr>
          </a:p>
        </p:txBody>
      </p:sp>
    </p:spTree>
    <p:extLst>
      <p:ext uri="{BB962C8B-B14F-4D97-AF65-F5344CB8AC3E}">
        <p14:creationId xmlns:p14="http://schemas.microsoft.com/office/powerpoint/2010/main" val="1122229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pic>
        <p:nvPicPr>
          <p:cNvPr id="4" name="Picture 3">
            <a:extLst>
              <a:ext uri="{FF2B5EF4-FFF2-40B4-BE49-F238E27FC236}">
                <a16:creationId xmlns:a16="http://schemas.microsoft.com/office/drawing/2014/main" id="{99CE091B-72BE-2541-9F3C-C7820AF009E3}"/>
              </a:ext>
            </a:extLst>
          </p:cNvPr>
          <p:cNvPicPr>
            <a:picLocks noChangeAspect="1"/>
          </p:cNvPicPr>
          <p:nvPr/>
        </p:nvPicPr>
        <p:blipFill>
          <a:blip r:embed="rId3"/>
          <a:stretch>
            <a:fillRect/>
          </a:stretch>
        </p:blipFill>
        <p:spPr>
          <a:xfrm>
            <a:off x="641472" y="0"/>
            <a:ext cx="7861055" cy="5143500"/>
          </a:xfrm>
          <a:prstGeom prst="rect">
            <a:avLst/>
          </a:prstGeom>
        </p:spPr>
      </p:pic>
      <p:sp>
        <p:nvSpPr>
          <p:cNvPr id="479" name="Google Shape;479;p34"/>
          <p:cNvSpPr txBox="1"/>
          <p:nvPr/>
        </p:nvSpPr>
        <p:spPr>
          <a:xfrm>
            <a:off x="-678257" y="0"/>
            <a:ext cx="9933000" cy="923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tx1"/>
                </a:solidFill>
              </a:rPr>
              <a:t>Integrating with N</a:t>
            </a:r>
            <a:r>
              <a:rPr lang="en-US" sz="2800" dirty="0">
                <a:solidFill>
                  <a:srgbClr val="FFFFFF"/>
                </a:solidFill>
              </a:rPr>
              <a:t>HD</a:t>
            </a:r>
            <a:endParaRPr sz="1100" dirty="0">
              <a:solidFill>
                <a:srgbClr val="FFFFFF"/>
              </a:solidFill>
            </a:endParaRPr>
          </a:p>
          <a:p>
            <a:pPr marL="0" lvl="0" indent="0" algn="ctr" rtl="0">
              <a:spcBef>
                <a:spcPts val="0"/>
              </a:spcBef>
              <a:spcAft>
                <a:spcPts val="0"/>
              </a:spcAft>
              <a:buNone/>
            </a:pPr>
            <a:endParaRPr sz="600" dirty="0">
              <a:solidFill>
                <a:srgbClr val="FFFFFF"/>
              </a:solidFill>
            </a:endParaRPr>
          </a:p>
          <a:p>
            <a:pPr marL="0" lvl="0" indent="0" algn="ctr" rtl="0">
              <a:spcBef>
                <a:spcPts val="0"/>
              </a:spcBef>
              <a:spcAft>
                <a:spcPts val="0"/>
              </a:spcAft>
              <a:buNone/>
            </a:pPr>
            <a:endParaRPr sz="600" dirty="0">
              <a:solidFill>
                <a:srgbClr val="FFFFFF"/>
              </a:solidFill>
            </a:endParaRPr>
          </a:p>
        </p:txBody>
      </p:sp>
      <p:sp>
        <p:nvSpPr>
          <p:cNvPr id="2" name="AutoShape 2">
            <a:extLst>
              <a:ext uri="{FF2B5EF4-FFF2-40B4-BE49-F238E27FC236}">
                <a16:creationId xmlns:a16="http://schemas.microsoft.com/office/drawing/2014/main" id="{4176D2CB-E447-43CB-A482-97F0B8FB71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A0475911-6B71-45B6-9E5B-8578DB5BE73B}"/>
              </a:ext>
            </a:extLst>
          </p:cNvPr>
          <p:cNvSpPr txBox="1"/>
          <p:nvPr/>
        </p:nvSpPr>
        <p:spPr>
          <a:xfrm>
            <a:off x="864381" y="4520841"/>
            <a:ext cx="7720038" cy="738664"/>
          </a:xfrm>
          <a:prstGeom prst="rect">
            <a:avLst/>
          </a:prstGeom>
          <a:solidFill>
            <a:schemeClr val="bg1"/>
          </a:solidFill>
        </p:spPr>
        <p:txBody>
          <a:bodyPr wrap="square" rtlCol="0">
            <a:spAutoFit/>
          </a:bodyPr>
          <a:lstStyle/>
          <a:p>
            <a:r>
              <a:rPr lang="en-US" dirty="0"/>
              <a:t>https://</a:t>
            </a:r>
            <a:r>
              <a:rPr lang="en-US" dirty="0" err="1"/>
              <a:t>labs.waterdata.usgs.gov</a:t>
            </a:r>
            <a:r>
              <a:rPr lang="en-US" dirty="0"/>
              <a:t>/</a:t>
            </a:r>
            <a:r>
              <a:rPr lang="en-US" dirty="0" err="1"/>
              <a:t>api</a:t>
            </a:r>
            <a:r>
              <a:rPr lang="en-US" dirty="0"/>
              <a:t>/</a:t>
            </a:r>
            <a:r>
              <a:rPr lang="en-US" dirty="0" err="1"/>
              <a:t>nldi</a:t>
            </a:r>
            <a:r>
              <a:rPr lang="en-US" dirty="0"/>
              <a:t>/linked-data/</a:t>
            </a:r>
            <a:r>
              <a:rPr lang="en-US" dirty="0" err="1"/>
              <a:t>nwissite</a:t>
            </a:r>
            <a:r>
              <a:rPr lang="en-US" dirty="0"/>
              <a:t>/USGS-364700114080301/</a:t>
            </a:r>
            <a:r>
              <a:rPr lang="en-US" dirty="0">
                <a:solidFill>
                  <a:srgbClr val="0070C0"/>
                </a:solidFill>
              </a:rPr>
              <a:t>UT</a:t>
            </a:r>
            <a:r>
              <a:rPr lang="en-US" dirty="0"/>
              <a:t>/</a:t>
            </a:r>
            <a:r>
              <a:rPr lang="en-US" dirty="0" err="1">
                <a:solidFill>
                  <a:srgbClr val="00B050"/>
                </a:solidFill>
              </a:rPr>
              <a:t>nwissite</a:t>
            </a:r>
            <a:r>
              <a:rPr lang="en-US" dirty="0" err="1"/>
              <a:t>?distance</a:t>
            </a:r>
            <a:r>
              <a:rPr lang="en-US" dirty="0"/>
              <a:t>=100</a:t>
            </a:r>
          </a:p>
          <a:p>
            <a:endParaRPr lang="en-US" dirty="0">
              <a:solidFill>
                <a:schemeClr val="bg1"/>
              </a:solidFill>
            </a:endParaRPr>
          </a:p>
        </p:txBody>
      </p:sp>
    </p:spTree>
    <p:extLst>
      <p:ext uri="{BB962C8B-B14F-4D97-AF65-F5344CB8AC3E}">
        <p14:creationId xmlns:p14="http://schemas.microsoft.com/office/powerpoint/2010/main" val="3152525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pic>
        <p:nvPicPr>
          <p:cNvPr id="6" name="Picture 5">
            <a:extLst>
              <a:ext uri="{FF2B5EF4-FFF2-40B4-BE49-F238E27FC236}">
                <a16:creationId xmlns:a16="http://schemas.microsoft.com/office/drawing/2014/main" id="{B859AF59-88F5-B14F-91F4-5AA2DCF9083E}"/>
              </a:ext>
            </a:extLst>
          </p:cNvPr>
          <p:cNvPicPr>
            <a:picLocks noChangeAspect="1"/>
          </p:cNvPicPr>
          <p:nvPr/>
        </p:nvPicPr>
        <p:blipFill>
          <a:blip r:embed="rId3"/>
          <a:stretch>
            <a:fillRect/>
          </a:stretch>
        </p:blipFill>
        <p:spPr>
          <a:xfrm>
            <a:off x="641472" y="0"/>
            <a:ext cx="7861055" cy="5143500"/>
          </a:xfrm>
          <a:prstGeom prst="rect">
            <a:avLst/>
          </a:prstGeom>
        </p:spPr>
      </p:pic>
      <p:sp>
        <p:nvSpPr>
          <p:cNvPr id="479" name="Google Shape;479;p34"/>
          <p:cNvSpPr txBox="1"/>
          <p:nvPr/>
        </p:nvSpPr>
        <p:spPr>
          <a:xfrm>
            <a:off x="-678257" y="0"/>
            <a:ext cx="9933000" cy="923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tx1"/>
                </a:solidFill>
              </a:rPr>
              <a:t>Integrating with NHD</a:t>
            </a:r>
            <a:endParaRPr sz="1100" dirty="0">
              <a:solidFill>
                <a:schemeClr val="tx1"/>
              </a:solidFill>
            </a:endParaRPr>
          </a:p>
          <a:p>
            <a:pPr marL="0" lvl="0" indent="0" algn="ctr" rtl="0">
              <a:spcBef>
                <a:spcPts val="0"/>
              </a:spcBef>
              <a:spcAft>
                <a:spcPts val="0"/>
              </a:spcAft>
              <a:buNone/>
            </a:pPr>
            <a:endParaRPr sz="600" dirty="0">
              <a:solidFill>
                <a:srgbClr val="FFFFFF"/>
              </a:solidFill>
            </a:endParaRPr>
          </a:p>
          <a:p>
            <a:pPr marL="0" lvl="0" indent="0" algn="ctr" rtl="0">
              <a:spcBef>
                <a:spcPts val="0"/>
              </a:spcBef>
              <a:spcAft>
                <a:spcPts val="0"/>
              </a:spcAft>
              <a:buNone/>
            </a:pPr>
            <a:endParaRPr sz="600" dirty="0">
              <a:solidFill>
                <a:srgbClr val="FFFFFF"/>
              </a:solidFill>
            </a:endParaRPr>
          </a:p>
        </p:txBody>
      </p:sp>
      <p:sp>
        <p:nvSpPr>
          <p:cNvPr id="2" name="AutoShape 2">
            <a:extLst>
              <a:ext uri="{FF2B5EF4-FFF2-40B4-BE49-F238E27FC236}">
                <a16:creationId xmlns:a16="http://schemas.microsoft.com/office/drawing/2014/main" id="{4176D2CB-E447-43CB-A482-97F0B8FB71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A0475911-6B71-45B6-9E5B-8578DB5BE73B}"/>
              </a:ext>
            </a:extLst>
          </p:cNvPr>
          <p:cNvSpPr txBox="1"/>
          <p:nvPr/>
        </p:nvSpPr>
        <p:spPr>
          <a:xfrm>
            <a:off x="864381" y="4520841"/>
            <a:ext cx="7720038" cy="738664"/>
          </a:xfrm>
          <a:prstGeom prst="rect">
            <a:avLst/>
          </a:prstGeom>
          <a:solidFill>
            <a:schemeClr val="bg1"/>
          </a:solidFill>
        </p:spPr>
        <p:txBody>
          <a:bodyPr wrap="square" rtlCol="0">
            <a:spAutoFit/>
          </a:bodyPr>
          <a:lstStyle/>
          <a:p>
            <a:r>
              <a:rPr lang="en-US" dirty="0"/>
              <a:t>https://</a:t>
            </a:r>
            <a:r>
              <a:rPr lang="en-US" dirty="0" err="1"/>
              <a:t>labs.waterdata.usgs.gov</a:t>
            </a:r>
            <a:r>
              <a:rPr lang="en-US" dirty="0"/>
              <a:t>/</a:t>
            </a:r>
            <a:r>
              <a:rPr lang="en-US" dirty="0" err="1"/>
              <a:t>api</a:t>
            </a:r>
            <a:r>
              <a:rPr lang="en-US" dirty="0"/>
              <a:t>/</a:t>
            </a:r>
            <a:r>
              <a:rPr lang="en-US" dirty="0" err="1"/>
              <a:t>nldi</a:t>
            </a:r>
            <a:r>
              <a:rPr lang="en-US" dirty="0"/>
              <a:t>/linked-data/</a:t>
            </a:r>
            <a:r>
              <a:rPr lang="en-US" dirty="0" err="1"/>
              <a:t>nwissite</a:t>
            </a:r>
            <a:r>
              <a:rPr lang="en-US" dirty="0"/>
              <a:t>/USGS-364700114080301/</a:t>
            </a:r>
            <a:r>
              <a:rPr lang="en-US" dirty="0">
                <a:solidFill>
                  <a:srgbClr val="0070C0"/>
                </a:solidFill>
              </a:rPr>
              <a:t>UT</a:t>
            </a:r>
            <a:r>
              <a:rPr lang="en-US" dirty="0"/>
              <a:t>/</a:t>
            </a:r>
            <a:r>
              <a:rPr lang="en-US" b="1" dirty="0" err="1">
                <a:solidFill>
                  <a:schemeClr val="tx1"/>
                </a:solidFill>
              </a:rPr>
              <a:t>wqp</a:t>
            </a:r>
            <a:r>
              <a:rPr lang="en-US" dirty="0" err="1"/>
              <a:t>?distance</a:t>
            </a:r>
            <a:r>
              <a:rPr lang="en-US" dirty="0"/>
              <a:t>=100</a:t>
            </a:r>
          </a:p>
          <a:p>
            <a:endParaRPr lang="en-US" dirty="0">
              <a:solidFill>
                <a:schemeClr val="bg1"/>
              </a:solidFill>
            </a:endParaRPr>
          </a:p>
        </p:txBody>
      </p:sp>
    </p:spTree>
    <p:extLst>
      <p:ext uri="{BB962C8B-B14F-4D97-AF65-F5344CB8AC3E}">
        <p14:creationId xmlns:p14="http://schemas.microsoft.com/office/powerpoint/2010/main" val="576155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pic>
        <p:nvPicPr>
          <p:cNvPr id="3" name="Picture 2">
            <a:extLst>
              <a:ext uri="{FF2B5EF4-FFF2-40B4-BE49-F238E27FC236}">
                <a16:creationId xmlns:a16="http://schemas.microsoft.com/office/drawing/2014/main" id="{435F0999-1519-B548-A184-DD78A979EA25}"/>
              </a:ext>
            </a:extLst>
          </p:cNvPr>
          <p:cNvPicPr>
            <a:picLocks noChangeAspect="1"/>
          </p:cNvPicPr>
          <p:nvPr/>
        </p:nvPicPr>
        <p:blipFill>
          <a:blip r:embed="rId3"/>
          <a:stretch>
            <a:fillRect/>
          </a:stretch>
        </p:blipFill>
        <p:spPr>
          <a:xfrm>
            <a:off x="641472" y="0"/>
            <a:ext cx="7861055" cy="5143500"/>
          </a:xfrm>
          <a:prstGeom prst="rect">
            <a:avLst/>
          </a:prstGeom>
        </p:spPr>
      </p:pic>
      <p:sp>
        <p:nvSpPr>
          <p:cNvPr id="479" name="Google Shape;479;p34"/>
          <p:cNvSpPr txBox="1"/>
          <p:nvPr/>
        </p:nvSpPr>
        <p:spPr>
          <a:xfrm>
            <a:off x="-678257" y="0"/>
            <a:ext cx="9933000" cy="923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tx1"/>
                </a:solidFill>
              </a:rPr>
              <a:t>Integrating</a:t>
            </a:r>
            <a:r>
              <a:rPr lang="en-US" sz="2800" dirty="0">
                <a:solidFill>
                  <a:srgbClr val="FFFFFF"/>
                </a:solidFill>
              </a:rPr>
              <a:t> </a:t>
            </a:r>
            <a:r>
              <a:rPr lang="en-US" sz="2800" dirty="0">
                <a:solidFill>
                  <a:schemeClr val="tx1"/>
                </a:solidFill>
              </a:rPr>
              <a:t>with NHD</a:t>
            </a:r>
            <a:endParaRPr sz="1100" dirty="0">
              <a:solidFill>
                <a:schemeClr val="tx1"/>
              </a:solidFill>
            </a:endParaRPr>
          </a:p>
          <a:p>
            <a:pPr marL="0" lvl="0" indent="0" algn="ctr" rtl="0">
              <a:spcBef>
                <a:spcPts val="0"/>
              </a:spcBef>
              <a:spcAft>
                <a:spcPts val="0"/>
              </a:spcAft>
              <a:buNone/>
            </a:pPr>
            <a:endParaRPr sz="600" dirty="0">
              <a:solidFill>
                <a:srgbClr val="FFFFFF"/>
              </a:solidFill>
            </a:endParaRPr>
          </a:p>
          <a:p>
            <a:pPr marL="0" lvl="0" indent="0" algn="ctr" rtl="0">
              <a:spcBef>
                <a:spcPts val="0"/>
              </a:spcBef>
              <a:spcAft>
                <a:spcPts val="0"/>
              </a:spcAft>
              <a:buNone/>
            </a:pPr>
            <a:endParaRPr sz="600" dirty="0">
              <a:solidFill>
                <a:srgbClr val="FFFFFF"/>
              </a:solidFill>
            </a:endParaRPr>
          </a:p>
        </p:txBody>
      </p:sp>
      <p:sp>
        <p:nvSpPr>
          <p:cNvPr id="2" name="AutoShape 2">
            <a:extLst>
              <a:ext uri="{FF2B5EF4-FFF2-40B4-BE49-F238E27FC236}">
                <a16:creationId xmlns:a16="http://schemas.microsoft.com/office/drawing/2014/main" id="{4176D2CB-E447-43CB-A482-97F0B8FB71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A0475911-6B71-45B6-9E5B-8578DB5BE73B}"/>
              </a:ext>
            </a:extLst>
          </p:cNvPr>
          <p:cNvSpPr txBox="1"/>
          <p:nvPr/>
        </p:nvSpPr>
        <p:spPr>
          <a:xfrm>
            <a:off x="864381" y="4520841"/>
            <a:ext cx="7720038" cy="738664"/>
          </a:xfrm>
          <a:prstGeom prst="rect">
            <a:avLst/>
          </a:prstGeom>
          <a:solidFill>
            <a:schemeClr val="bg1"/>
          </a:solidFill>
        </p:spPr>
        <p:txBody>
          <a:bodyPr wrap="square" rtlCol="0">
            <a:spAutoFit/>
          </a:bodyPr>
          <a:lstStyle/>
          <a:p>
            <a:r>
              <a:rPr lang="en-US" dirty="0"/>
              <a:t>https://</a:t>
            </a:r>
            <a:r>
              <a:rPr lang="en-US" dirty="0" err="1"/>
              <a:t>labs.waterdata.usgs.gov</a:t>
            </a:r>
            <a:r>
              <a:rPr lang="en-US" dirty="0"/>
              <a:t>/</a:t>
            </a:r>
            <a:r>
              <a:rPr lang="en-US" dirty="0" err="1"/>
              <a:t>api</a:t>
            </a:r>
            <a:r>
              <a:rPr lang="en-US" dirty="0"/>
              <a:t>/</a:t>
            </a:r>
            <a:r>
              <a:rPr lang="en-US" dirty="0" err="1"/>
              <a:t>nldi</a:t>
            </a:r>
            <a:r>
              <a:rPr lang="en-US" dirty="0"/>
              <a:t>/linked-data/</a:t>
            </a:r>
            <a:r>
              <a:rPr lang="en-US" dirty="0" err="1"/>
              <a:t>nwissite</a:t>
            </a:r>
            <a:r>
              <a:rPr lang="en-US" dirty="0"/>
              <a:t>/USGS-364700114080301/</a:t>
            </a:r>
            <a:r>
              <a:rPr lang="en-US" dirty="0">
                <a:solidFill>
                  <a:srgbClr val="0070C0"/>
                </a:solidFill>
              </a:rPr>
              <a:t>UT</a:t>
            </a:r>
            <a:r>
              <a:rPr lang="en-US" dirty="0"/>
              <a:t>/</a:t>
            </a:r>
            <a:r>
              <a:rPr lang="en-US" b="1" dirty="0" err="1">
                <a:solidFill>
                  <a:schemeClr val="tx1"/>
                </a:solidFill>
              </a:rPr>
              <a:t>wade</a:t>
            </a:r>
            <a:r>
              <a:rPr lang="en-US" dirty="0" err="1"/>
              <a:t>?distance</a:t>
            </a:r>
            <a:r>
              <a:rPr lang="en-US" dirty="0"/>
              <a:t>=100</a:t>
            </a:r>
          </a:p>
          <a:p>
            <a:endParaRPr lang="en-US" dirty="0">
              <a:solidFill>
                <a:schemeClr val="bg1"/>
              </a:solidFill>
            </a:endParaRPr>
          </a:p>
        </p:txBody>
      </p:sp>
    </p:spTree>
    <p:extLst>
      <p:ext uri="{BB962C8B-B14F-4D97-AF65-F5344CB8AC3E}">
        <p14:creationId xmlns:p14="http://schemas.microsoft.com/office/powerpoint/2010/main" val="3244705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pic>
        <p:nvPicPr>
          <p:cNvPr id="3" name="Picture 2">
            <a:extLst>
              <a:ext uri="{FF2B5EF4-FFF2-40B4-BE49-F238E27FC236}">
                <a16:creationId xmlns:a16="http://schemas.microsoft.com/office/drawing/2014/main" id="{435F0999-1519-B548-A184-DD78A979EA25}"/>
              </a:ext>
            </a:extLst>
          </p:cNvPr>
          <p:cNvPicPr>
            <a:picLocks noChangeAspect="1"/>
          </p:cNvPicPr>
          <p:nvPr/>
        </p:nvPicPr>
        <p:blipFill>
          <a:blip r:embed="rId3"/>
          <a:stretch>
            <a:fillRect/>
          </a:stretch>
        </p:blipFill>
        <p:spPr>
          <a:xfrm>
            <a:off x="641472" y="0"/>
            <a:ext cx="7861055" cy="5143500"/>
          </a:xfrm>
          <a:prstGeom prst="rect">
            <a:avLst/>
          </a:prstGeom>
        </p:spPr>
      </p:pic>
      <p:sp>
        <p:nvSpPr>
          <p:cNvPr id="479" name="Google Shape;479;p34"/>
          <p:cNvSpPr txBox="1"/>
          <p:nvPr/>
        </p:nvSpPr>
        <p:spPr>
          <a:xfrm>
            <a:off x="-678257" y="0"/>
            <a:ext cx="9933000" cy="923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tx1"/>
                </a:solidFill>
              </a:rPr>
              <a:t>Integrating with NHD</a:t>
            </a:r>
            <a:endParaRPr sz="1100" dirty="0">
              <a:solidFill>
                <a:schemeClr val="tx1"/>
              </a:solidFill>
            </a:endParaRPr>
          </a:p>
          <a:p>
            <a:pPr marL="0" lvl="0" indent="0" algn="ctr" rtl="0">
              <a:spcBef>
                <a:spcPts val="0"/>
              </a:spcBef>
              <a:spcAft>
                <a:spcPts val="0"/>
              </a:spcAft>
              <a:buNone/>
            </a:pPr>
            <a:endParaRPr sz="600" dirty="0">
              <a:solidFill>
                <a:srgbClr val="FFFFFF"/>
              </a:solidFill>
            </a:endParaRPr>
          </a:p>
          <a:p>
            <a:pPr marL="0" lvl="0" indent="0" algn="ctr" rtl="0">
              <a:spcBef>
                <a:spcPts val="0"/>
              </a:spcBef>
              <a:spcAft>
                <a:spcPts val="0"/>
              </a:spcAft>
              <a:buNone/>
            </a:pPr>
            <a:endParaRPr sz="600" dirty="0">
              <a:solidFill>
                <a:srgbClr val="FFFFFF"/>
              </a:solidFill>
            </a:endParaRPr>
          </a:p>
        </p:txBody>
      </p:sp>
      <p:sp>
        <p:nvSpPr>
          <p:cNvPr id="2" name="AutoShape 2">
            <a:extLst>
              <a:ext uri="{FF2B5EF4-FFF2-40B4-BE49-F238E27FC236}">
                <a16:creationId xmlns:a16="http://schemas.microsoft.com/office/drawing/2014/main" id="{4176D2CB-E447-43CB-A482-97F0B8FB71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A0475911-6B71-45B6-9E5B-8578DB5BE73B}"/>
              </a:ext>
            </a:extLst>
          </p:cNvPr>
          <p:cNvSpPr txBox="1"/>
          <p:nvPr/>
        </p:nvSpPr>
        <p:spPr>
          <a:xfrm>
            <a:off x="864381" y="4520841"/>
            <a:ext cx="7720038" cy="738664"/>
          </a:xfrm>
          <a:prstGeom prst="rect">
            <a:avLst/>
          </a:prstGeom>
          <a:solidFill>
            <a:schemeClr val="bg1"/>
          </a:solidFill>
        </p:spPr>
        <p:txBody>
          <a:bodyPr wrap="square" rtlCol="0">
            <a:spAutoFit/>
          </a:bodyPr>
          <a:lstStyle/>
          <a:p>
            <a:r>
              <a:rPr lang="en-US" dirty="0">
                <a:hlinkClick r:id="rId4"/>
              </a:rPr>
              <a:t>https://labs.waterdata.usgs.gov/api/nldi/linked-data/nwissite/USGS-364700114080301/</a:t>
            </a:r>
            <a:r>
              <a:rPr lang="en-US" dirty="0">
                <a:solidFill>
                  <a:srgbClr val="0070C0"/>
                </a:solidFill>
                <a:hlinkClick r:id="rId4"/>
              </a:rPr>
              <a:t>UT</a:t>
            </a:r>
            <a:r>
              <a:rPr lang="en-US" dirty="0">
                <a:hlinkClick r:id="rId4"/>
              </a:rPr>
              <a:t>/</a:t>
            </a:r>
            <a:r>
              <a:rPr lang="en-US" b="1" dirty="0">
                <a:solidFill>
                  <a:schemeClr val="tx1"/>
                </a:solidFill>
                <a:hlinkClick r:id="rId4"/>
              </a:rPr>
              <a:t>nmwdi</a:t>
            </a:r>
            <a:r>
              <a:rPr lang="en-US" dirty="0">
                <a:hlinkClick r:id="rId4"/>
              </a:rPr>
              <a:t>?distance=100</a:t>
            </a:r>
            <a:r>
              <a:rPr lang="en-US" dirty="0"/>
              <a:t> ????</a:t>
            </a:r>
          </a:p>
          <a:p>
            <a:endParaRPr lang="en-US" dirty="0">
              <a:solidFill>
                <a:schemeClr val="bg1"/>
              </a:solidFill>
            </a:endParaRPr>
          </a:p>
        </p:txBody>
      </p:sp>
      <p:sp>
        <p:nvSpPr>
          <p:cNvPr id="4" name="Oval 3">
            <a:extLst>
              <a:ext uri="{FF2B5EF4-FFF2-40B4-BE49-F238E27FC236}">
                <a16:creationId xmlns:a16="http://schemas.microsoft.com/office/drawing/2014/main" id="{B4946CA1-F44D-9D48-9355-056FECB08C3C}"/>
              </a:ext>
            </a:extLst>
          </p:cNvPr>
          <p:cNvSpPr/>
          <p:nvPr/>
        </p:nvSpPr>
        <p:spPr>
          <a:xfrm>
            <a:off x="5541904" y="3483655"/>
            <a:ext cx="177546" cy="1775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1A5E013-D045-274F-A50D-213514DCFF07}"/>
              </a:ext>
            </a:extLst>
          </p:cNvPr>
          <p:cNvSpPr/>
          <p:nvPr/>
        </p:nvSpPr>
        <p:spPr>
          <a:xfrm>
            <a:off x="6050920" y="3572428"/>
            <a:ext cx="177546" cy="1775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2DA2A3D-5FB6-A545-B094-7E6B93E6326E}"/>
              </a:ext>
            </a:extLst>
          </p:cNvPr>
          <p:cNvSpPr/>
          <p:nvPr/>
        </p:nvSpPr>
        <p:spPr>
          <a:xfrm>
            <a:off x="5630677" y="3913475"/>
            <a:ext cx="177546" cy="1775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1CC5FCA-9AA0-7743-9228-488BB6A49F4E}"/>
              </a:ext>
            </a:extLst>
          </p:cNvPr>
          <p:cNvSpPr/>
          <p:nvPr/>
        </p:nvSpPr>
        <p:spPr>
          <a:xfrm>
            <a:off x="5066416" y="3995771"/>
            <a:ext cx="177546" cy="1775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45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
        <p:cNvGrpSpPr/>
        <p:nvPr/>
      </p:nvGrpSpPr>
      <p:grpSpPr>
        <a:xfrm>
          <a:off x="0" y="0"/>
          <a:ext cx="0" cy="0"/>
          <a:chOff x="0" y="0"/>
          <a:chExt cx="0" cy="0"/>
        </a:xfrm>
      </p:grpSpPr>
      <p:sp>
        <p:nvSpPr>
          <p:cNvPr id="2" name="TextBox 1">
            <a:extLst>
              <a:ext uri="{FF2B5EF4-FFF2-40B4-BE49-F238E27FC236}">
                <a16:creationId xmlns:a16="http://schemas.microsoft.com/office/drawing/2014/main" id="{030EBA00-A517-4C44-A562-4C041D1584BD}"/>
              </a:ext>
            </a:extLst>
          </p:cNvPr>
          <p:cNvSpPr txBox="1"/>
          <p:nvPr/>
        </p:nvSpPr>
        <p:spPr>
          <a:xfrm>
            <a:off x="1068224" y="598206"/>
            <a:ext cx="7357929" cy="461665"/>
          </a:xfrm>
          <a:prstGeom prst="rect">
            <a:avLst/>
          </a:prstGeom>
          <a:noFill/>
        </p:spPr>
        <p:txBody>
          <a:bodyPr wrap="square" rtlCol="0">
            <a:spAutoFit/>
          </a:bodyPr>
          <a:lstStyle/>
          <a:p>
            <a:r>
              <a:rPr lang="en-US" sz="2400">
                <a:solidFill>
                  <a:schemeClr val="bg1"/>
                </a:solidFill>
              </a:rPr>
              <a:t>How will Federal Data be Integrated with NM Data?</a:t>
            </a:r>
          </a:p>
        </p:txBody>
      </p:sp>
      <p:sp>
        <p:nvSpPr>
          <p:cNvPr id="3" name="TextBox 2">
            <a:extLst>
              <a:ext uri="{FF2B5EF4-FFF2-40B4-BE49-F238E27FC236}">
                <a16:creationId xmlns:a16="http://schemas.microsoft.com/office/drawing/2014/main" id="{74B6D58E-7882-4FD5-9796-2A43274540F1}"/>
              </a:ext>
            </a:extLst>
          </p:cNvPr>
          <p:cNvSpPr txBox="1"/>
          <p:nvPr/>
        </p:nvSpPr>
        <p:spPr>
          <a:xfrm>
            <a:off x="282011" y="1400595"/>
            <a:ext cx="4059253" cy="1631216"/>
          </a:xfrm>
          <a:prstGeom prst="rect">
            <a:avLst/>
          </a:prstGeom>
          <a:noFill/>
        </p:spPr>
        <p:txBody>
          <a:bodyPr wrap="square" rtlCol="0">
            <a:spAutoFit/>
          </a:bodyPr>
          <a:lstStyle/>
          <a:p>
            <a:r>
              <a:rPr lang="en-US" sz="2000">
                <a:solidFill>
                  <a:schemeClr val="bg1"/>
                </a:solidFill>
              </a:rPr>
              <a:t>How will Federal data be interacted with through NMWDI services?</a:t>
            </a:r>
          </a:p>
          <a:p>
            <a:endParaRPr lang="en-US" sz="2000">
              <a:solidFill>
                <a:schemeClr val="bg1"/>
              </a:solidFill>
            </a:endParaRPr>
          </a:p>
          <a:p>
            <a:pPr marL="285750" indent="-285750">
              <a:buFontTx/>
              <a:buChar char="-"/>
            </a:pPr>
            <a:endParaRPr lang="en-US" sz="2000">
              <a:solidFill>
                <a:schemeClr val="bg1"/>
              </a:solidFill>
            </a:endParaRPr>
          </a:p>
        </p:txBody>
      </p:sp>
      <p:sp>
        <p:nvSpPr>
          <p:cNvPr id="5" name="TextBox 4">
            <a:extLst>
              <a:ext uri="{FF2B5EF4-FFF2-40B4-BE49-F238E27FC236}">
                <a16:creationId xmlns:a16="http://schemas.microsoft.com/office/drawing/2014/main" id="{A1BC14F9-2C94-4158-9ED7-45350BF5E93F}"/>
              </a:ext>
            </a:extLst>
          </p:cNvPr>
          <p:cNvSpPr txBox="1"/>
          <p:nvPr/>
        </p:nvSpPr>
        <p:spPr>
          <a:xfrm>
            <a:off x="5157386" y="1400595"/>
            <a:ext cx="3704604" cy="1938992"/>
          </a:xfrm>
          <a:prstGeom prst="rect">
            <a:avLst/>
          </a:prstGeom>
          <a:noFill/>
        </p:spPr>
        <p:txBody>
          <a:bodyPr wrap="square" rtlCol="0">
            <a:spAutoFit/>
          </a:bodyPr>
          <a:lstStyle/>
          <a:p>
            <a:r>
              <a:rPr lang="en-US" sz="2000" dirty="0">
                <a:solidFill>
                  <a:schemeClr val="bg2"/>
                </a:solidFill>
              </a:rPr>
              <a:t>How will other Federal data about a given feature in NM be discovered or de-duplicated from NM data about the same and related feature?</a:t>
            </a:r>
          </a:p>
          <a:p>
            <a:pPr marL="285750" indent="-285750">
              <a:buFontTx/>
              <a:buChar char="-"/>
            </a:pPr>
            <a:endParaRPr lang="en-US" sz="2000" dirty="0">
              <a:solidFill>
                <a:schemeClr val="bg1"/>
              </a:solidFill>
            </a:endParaRPr>
          </a:p>
        </p:txBody>
      </p:sp>
      <p:sp>
        <p:nvSpPr>
          <p:cNvPr id="4" name="TextBox 3">
            <a:extLst>
              <a:ext uri="{FF2B5EF4-FFF2-40B4-BE49-F238E27FC236}">
                <a16:creationId xmlns:a16="http://schemas.microsoft.com/office/drawing/2014/main" id="{9BCD32E9-AE32-413B-8178-320BDAA532FF}"/>
              </a:ext>
            </a:extLst>
          </p:cNvPr>
          <p:cNvSpPr txBox="1"/>
          <p:nvPr/>
        </p:nvSpPr>
        <p:spPr>
          <a:xfrm>
            <a:off x="405924" y="2494405"/>
            <a:ext cx="4504404" cy="584775"/>
          </a:xfrm>
          <a:prstGeom prst="rect">
            <a:avLst/>
          </a:prstGeom>
          <a:noFill/>
        </p:spPr>
        <p:txBody>
          <a:bodyPr wrap="square" rtlCol="0">
            <a:spAutoFit/>
          </a:bodyPr>
          <a:lstStyle/>
          <a:p>
            <a:r>
              <a:rPr lang="en-US" sz="1600" dirty="0">
                <a:solidFill>
                  <a:schemeClr val="bg1"/>
                </a:solidFill>
              </a:rPr>
              <a:t>1: Application Layer (see NMWDI Architecture)</a:t>
            </a:r>
          </a:p>
          <a:p>
            <a:r>
              <a:rPr lang="en-US" sz="1600" dirty="0">
                <a:solidFill>
                  <a:schemeClr val="bg1"/>
                </a:solidFill>
              </a:rPr>
              <a:t>2. Via API proxying (see NMED)</a:t>
            </a:r>
          </a:p>
        </p:txBody>
      </p:sp>
      <p:sp>
        <p:nvSpPr>
          <p:cNvPr id="8" name="TextBox 7">
            <a:extLst>
              <a:ext uri="{FF2B5EF4-FFF2-40B4-BE49-F238E27FC236}">
                <a16:creationId xmlns:a16="http://schemas.microsoft.com/office/drawing/2014/main" id="{A78BE009-D765-4721-B1F7-6BA102D1470F}"/>
              </a:ext>
            </a:extLst>
          </p:cNvPr>
          <p:cNvSpPr txBox="1"/>
          <p:nvPr/>
        </p:nvSpPr>
        <p:spPr>
          <a:xfrm>
            <a:off x="405924" y="3390889"/>
            <a:ext cx="4572000" cy="1169551"/>
          </a:xfrm>
          <a:prstGeom prst="rect">
            <a:avLst/>
          </a:prstGeom>
          <a:noFill/>
        </p:spPr>
        <p:txBody>
          <a:bodyPr wrap="square">
            <a:spAutoFit/>
          </a:bodyPr>
          <a:lstStyle/>
          <a:p>
            <a:r>
              <a:rPr lang="en-US">
                <a:solidFill>
                  <a:schemeClr val="bg1"/>
                </a:solidFill>
              </a:rPr>
              <a:t>- </a:t>
            </a:r>
            <a:r>
              <a:rPr lang="en-US">
                <a:solidFill>
                  <a:srgbClr val="00B050"/>
                </a:solidFill>
              </a:rPr>
              <a:t>USGS</a:t>
            </a:r>
            <a:r>
              <a:rPr lang="en-US">
                <a:solidFill>
                  <a:schemeClr val="bg1"/>
                </a:solidFill>
              </a:rPr>
              <a:t> NWIS</a:t>
            </a:r>
          </a:p>
          <a:p>
            <a:r>
              <a:rPr lang="en-US">
                <a:solidFill>
                  <a:schemeClr val="bg1"/>
                </a:solidFill>
              </a:rPr>
              <a:t>- </a:t>
            </a:r>
            <a:r>
              <a:rPr lang="en-US">
                <a:solidFill>
                  <a:schemeClr val="accent5">
                    <a:lumMod val="75000"/>
                  </a:schemeClr>
                </a:solidFill>
              </a:rPr>
              <a:t>USBR</a:t>
            </a:r>
            <a:r>
              <a:rPr lang="en-US">
                <a:solidFill>
                  <a:schemeClr val="bg1"/>
                </a:solidFill>
              </a:rPr>
              <a:t> RISE</a:t>
            </a:r>
          </a:p>
          <a:p>
            <a:r>
              <a:rPr lang="en-US">
                <a:solidFill>
                  <a:schemeClr val="bg1"/>
                </a:solidFill>
              </a:rPr>
              <a:t>- </a:t>
            </a:r>
            <a:r>
              <a:rPr lang="en-US">
                <a:solidFill>
                  <a:srgbClr val="0070C0"/>
                </a:solidFill>
              </a:rPr>
              <a:t>USEPA</a:t>
            </a:r>
            <a:r>
              <a:rPr lang="en-US">
                <a:solidFill>
                  <a:schemeClr val="bg1"/>
                </a:solidFill>
              </a:rPr>
              <a:t> SDWIS/ ATTAINS/ WQX</a:t>
            </a:r>
          </a:p>
          <a:p>
            <a:r>
              <a:rPr lang="en-US">
                <a:solidFill>
                  <a:schemeClr val="bg1"/>
                </a:solidFill>
              </a:rPr>
              <a:t>-</a:t>
            </a:r>
            <a:r>
              <a:rPr lang="en-US">
                <a:solidFill>
                  <a:srgbClr val="FF0000"/>
                </a:solidFill>
              </a:rPr>
              <a:t> USACE</a:t>
            </a:r>
            <a:r>
              <a:rPr lang="en-US">
                <a:solidFill>
                  <a:schemeClr val="bg1"/>
                </a:solidFill>
              </a:rPr>
              <a:t> A2W</a:t>
            </a:r>
          </a:p>
          <a:p>
            <a:r>
              <a:rPr lang="en-US">
                <a:solidFill>
                  <a:schemeClr val="bg1"/>
                </a:solidFill>
              </a:rPr>
              <a:t>- NOAA NCDC CDO</a:t>
            </a:r>
          </a:p>
        </p:txBody>
      </p:sp>
    </p:spTree>
    <p:extLst>
      <p:ext uri="{BB962C8B-B14F-4D97-AF65-F5344CB8AC3E}">
        <p14:creationId xmlns:p14="http://schemas.microsoft.com/office/powerpoint/2010/main" val="1559860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sp>
        <p:nvSpPr>
          <p:cNvPr id="479" name="Google Shape;479;p34"/>
          <p:cNvSpPr txBox="1"/>
          <p:nvPr/>
        </p:nvSpPr>
        <p:spPr>
          <a:xfrm>
            <a:off x="-678257" y="0"/>
            <a:ext cx="9933000" cy="923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FFFFFF"/>
                </a:solidFill>
              </a:rPr>
              <a:t>Integrating with NHD</a:t>
            </a:r>
            <a:endParaRPr sz="11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sp>
        <p:nvSpPr>
          <p:cNvPr id="2" name="AutoShape 2">
            <a:extLst>
              <a:ext uri="{FF2B5EF4-FFF2-40B4-BE49-F238E27FC236}">
                <a16:creationId xmlns:a16="http://schemas.microsoft.com/office/drawing/2014/main" id="{4176D2CB-E447-43CB-A482-97F0B8FB71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close up of a map&#10;&#10;Description automatically generated">
            <a:extLst>
              <a:ext uri="{FF2B5EF4-FFF2-40B4-BE49-F238E27FC236}">
                <a16:creationId xmlns:a16="http://schemas.microsoft.com/office/drawing/2014/main" id="{BD4074A1-C179-4528-A092-D773183DFB92}"/>
              </a:ext>
            </a:extLst>
          </p:cNvPr>
          <p:cNvPicPr>
            <a:picLocks noChangeAspect="1"/>
          </p:cNvPicPr>
          <p:nvPr/>
        </p:nvPicPr>
        <p:blipFill>
          <a:blip r:embed="rId3"/>
          <a:stretch>
            <a:fillRect/>
          </a:stretch>
        </p:blipFill>
        <p:spPr>
          <a:xfrm>
            <a:off x="208404" y="661016"/>
            <a:ext cx="6149209" cy="4348457"/>
          </a:xfrm>
          <a:prstGeom prst="rect">
            <a:avLst/>
          </a:prstGeom>
        </p:spPr>
      </p:pic>
      <p:sp>
        <p:nvSpPr>
          <p:cNvPr id="5" name="TextBox 4">
            <a:extLst>
              <a:ext uri="{FF2B5EF4-FFF2-40B4-BE49-F238E27FC236}">
                <a16:creationId xmlns:a16="http://schemas.microsoft.com/office/drawing/2014/main" id="{A0475911-6B71-45B6-9E5B-8578DB5BE73B}"/>
              </a:ext>
            </a:extLst>
          </p:cNvPr>
          <p:cNvSpPr txBox="1"/>
          <p:nvPr/>
        </p:nvSpPr>
        <p:spPr>
          <a:xfrm>
            <a:off x="6597353" y="923440"/>
            <a:ext cx="2273182" cy="3108543"/>
          </a:xfrm>
          <a:prstGeom prst="rect">
            <a:avLst/>
          </a:prstGeom>
          <a:noFill/>
        </p:spPr>
        <p:txBody>
          <a:bodyPr wrap="square" rtlCol="0">
            <a:spAutoFit/>
          </a:bodyPr>
          <a:lstStyle/>
          <a:p>
            <a:r>
              <a:rPr lang="en-US" dirty="0">
                <a:solidFill>
                  <a:schemeClr val="bg1"/>
                </a:solidFill>
              </a:rPr>
              <a:t>To contribute data:</a:t>
            </a:r>
          </a:p>
          <a:p>
            <a:endParaRPr lang="en-US" dirty="0">
              <a:solidFill>
                <a:schemeClr val="bg1"/>
              </a:solidFill>
            </a:endParaRPr>
          </a:p>
          <a:p>
            <a:r>
              <a:rPr lang="en-US" dirty="0">
                <a:solidFill>
                  <a:schemeClr val="bg1"/>
                </a:solidFill>
              </a:rPr>
              <a:t>Need:</a:t>
            </a:r>
          </a:p>
          <a:p>
            <a:endParaRPr lang="en-US" dirty="0">
              <a:solidFill>
                <a:schemeClr val="bg1"/>
              </a:solidFill>
            </a:endParaRPr>
          </a:p>
          <a:p>
            <a:pPr marL="342900" indent="-342900">
              <a:buAutoNum type="arabicParenR"/>
            </a:pPr>
            <a:r>
              <a:rPr lang="en-US" dirty="0">
                <a:solidFill>
                  <a:schemeClr val="bg1"/>
                </a:solidFill>
              </a:rPr>
              <a:t>1) Locations with </a:t>
            </a:r>
            <a:r>
              <a:rPr lang="en-US" dirty="0" err="1">
                <a:solidFill>
                  <a:schemeClr val="bg1"/>
                </a:solidFill>
              </a:rPr>
              <a:t>lat</a:t>
            </a:r>
            <a:r>
              <a:rPr lang="en-US" dirty="0">
                <a:solidFill>
                  <a:schemeClr val="bg1"/>
                </a:solidFill>
              </a:rPr>
              <a:t>/</a:t>
            </a:r>
            <a:r>
              <a:rPr lang="en-US" dirty="0" err="1">
                <a:solidFill>
                  <a:schemeClr val="bg1"/>
                </a:solidFill>
              </a:rPr>
              <a:t>lon</a:t>
            </a:r>
            <a:endParaRPr lang="en-US" dirty="0">
              <a:solidFill>
                <a:schemeClr val="bg1"/>
              </a:solidFill>
            </a:endParaRPr>
          </a:p>
          <a:p>
            <a:pPr marL="342900" indent="-342900">
              <a:buAutoNum type="arabicParenR"/>
            </a:pPr>
            <a:endParaRPr lang="en-US" dirty="0">
              <a:solidFill>
                <a:schemeClr val="bg1"/>
              </a:solidFill>
            </a:endParaRPr>
          </a:p>
          <a:p>
            <a:pPr marL="342900" indent="-342900">
              <a:buAutoNum type="arabicParenR"/>
            </a:pPr>
            <a:r>
              <a:rPr lang="en-US" dirty="0">
                <a:solidFill>
                  <a:schemeClr val="bg1"/>
                </a:solidFill>
              </a:rPr>
              <a:t>2) Location-specific landing pages </a:t>
            </a:r>
          </a:p>
          <a:p>
            <a:pPr marL="342900" indent="-342900">
              <a:buAutoNum type="arabicParenR"/>
            </a:pPr>
            <a:endParaRPr lang="en-US" dirty="0">
              <a:solidFill>
                <a:schemeClr val="bg1"/>
              </a:solidFill>
            </a:endParaRPr>
          </a:p>
          <a:p>
            <a:pPr marL="342900" indent="-342900">
              <a:buAutoNum type="arabicParenR"/>
            </a:pPr>
            <a:r>
              <a:rPr lang="en-US" dirty="0">
                <a:solidFill>
                  <a:schemeClr val="bg1"/>
                </a:solidFill>
              </a:rPr>
              <a:t>3) Persistent identifiers for those landing pages</a:t>
            </a:r>
          </a:p>
          <a:p>
            <a:pPr marL="342900" indent="-342900">
              <a:buAutoNum type="arabicParenR"/>
            </a:pPr>
            <a:endParaRPr lang="en-US" dirty="0">
              <a:solidFill>
                <a:schemeClr val="bg1"/>
              </a:solidFill>
            </a:endParaRPr>
          </a:p>
        </p:txBody>
      </p:sp>
    </p:spTree>
    <p:extLst>
      <p:ext uri="{BB962C8B-B14F-4D97-AF65-F5344CB8AC3E}">
        <p14:creationId xmlns:p14="http://schemas.microsoft.com/office/powerpoint/2010/main" val="1309082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sp>
        <p:nvSpPr>
          <p:cNvPr id="479" name="Google Shape;479;p34"/>
          <p:cNvSpPr txBox="1"/>
          <p:nvPr/>
        </p:nvSpPr>
        <p:spPr>
          <a:xfrm>
            <a:off x="-678257" y="0"/>
            <a:ext cx="9933000" cy="9234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FFFFFF"/>
                </a:solidFill>
              </a:rPr>
              <a:t>Integrating with NHD</a:t>
            </a:r>
            <a:endParaRPr sz="1100">
              <a:solidFill>
                <a:srgbClr val="FFFFFF"/>
              </a:solidFill>
            </a:endParaRPr>
          </a:p>
          <a:p>
            <a:pPr marL="0" lvl="0" indent="0" algn="ctr" rtl="0">
              <a:spcBef>
                <a:spcPts val="0"/>
              </a:spcBef>
              <a:spcAft>
                <a:spcPts val="0"/>
              </a:spcAft>
              <a:buNone/>
            </a:pPr>
            <a:endParaRPr sz="600">
              <a:solidFill>
                <a:srgbClr val="FFFFFF"/>
              </a:solidFill>
            </a:endParaRPr>
          </a:p>
          <a:p>
            <a:pPr marL="0" lvl="0" indent="0" algn="ctr" rtl="0">
              <a:spcBef>
                <a:spcPts val="0"/>
              </a:spcBef>
              <a:spcAft>
                <a:spcPts val="0"/>
              </a:spcAft>
              <a:buNone/>
            </a:pPr>
            <a:endParaRPr sz="600">
              <a:solidFill>
                <a:srgbClr val="FFFFFF"/>
              </a:solidFill>
            </a:endParaRPr>
          </a:p>
        </p:txBody>
      </p:sp>
      <p:sp>
        <p:nvSpPr>
          <p:cNvPr id="2" name="AutoShape 2">
            <a:extLst>
              <a:ext uri="{FF2B5EF4-FFF2-40B4-BE49-F238E27FC236}">
                <a16:creationId xmlns:a16="http://schemas.microsoft.com/office/drawing/2014/main" id="{4176D2CB-E447-43CB-A482-97F0B8FB71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close up of a map&#10;&#10;Description automatically generated">
            <a:extLst>
              <a:ext uri="{FF2B5EF4-FFF2-40B4-BE49-F238E27FC236}">
                <a16:creationId xmlns:a16="http://schemas.microsoft.com/office/drawing/2014/main" id="{BD4074A1-C179-4528-A092-D773183DFB92}"/>
              </a:ext>
            </a:extLst>
          </p:cNvPr>
          <p:cNvPicPr>
            <a:picLocks noChangeAspect="1"/>
          </p:cNvPicPr>
          <p:nvPr/>
        </p:nvPicPr>
        <p:blipFill>
          <a:blip r:embed="rId3"/>
          <a:stretch>
            <a:fillRect/>
          </a:stretch>
        </p:blipFill>
        <p:spPr>
          <a:xfrm>
            <a:off x="208404" y="661016"/>
            <a:ext cx="6149209" cy="4348457"/>
          </a:xfrm>
          <a:prstGeom prst="rect">
            <a:avLst/>
          </a:prstGeom>
        </p:spPr>
      </p:pic>
      <p:sp>
        <p:nvSpPr>
          <p:cNvPr id="5" name="TextBox 4">
            <a:extLst>
              <a:ext uri="{FF2B5EF4-FFF2-40B4-BE49-F238E27FC236}">
                <a16:creationId xmlns:a16="http://schemas.microsoft.com/office/drawing/2014/main" id="{A0475911-6B71-45B6-9E5B-8578DB5BE73B}"/>
              </a:ext>
            </a:extLst>
          </p:cNvPr>
          <p:cNvSpPr txBox="1"/>
          <p:nvPr/>
        </p:nvSpPr>
        <p:spPr>
          <a:xfrm>
            <a:off x="6597353" y="923440"/>
            <a:ext cx="2273182" cy="3108543"/>
          </a:xfrm>
          <a:prstGeom prst="rect">
            <a:avLst/>
          </a:prstGeom>
          <a:noFill/>
        </p:spPr>
        <p:txBody>
          <a:bodyPr wrap="square" rtlCol="0">
            <a:spAutoFit/>
          </a:bodyPr>
          <a:lstStyle/>
          <a:p>
            <a:r>
              <a:rPr lang="en-US">
                <a:solidFill>
                  <a:schemeClr val="bg1"/>
                </a:solidFill>
              </a:rPr>
              <a:t>To contribute data:</a:t>
            </a:r>
          </a:p>
          <a:p>
            <a:endParaRPr lang="en-US">
              <a:solidFill>
                <a:schemeClr val="bg1"/>
              </a:solidFill>
            </a:endParaRPr>
          </a:p>
          <a:p>
            <a:r>
              <a:rPr lang="en-US">
                <a:solidFill>
                  <a:schemeClr val="bg1"/>
                </a:solidFill>
              </a:rPr>
              <a:t>Require:</a:t>
            </a:r>
          </a:p>
          <a:p>
            <a:endParaRPr lang="en-US">
              <a:solidFill>
                <a:schemeClr val="bg1"/>
              </a:solidFill>
            </a:endParaRPr>
          </a:p>
          <a:p>
            <a:pPr marL="342900" indent="-342900">
              <a:buAutoNum type="arabicParenR"/>
            </a:pPr>
            <a:r>
              <a:rPr lang="en-US">
                <a:solidFill>
                  <a:schemeClr val="bg1"/>
                </a:solidFill>
              </a:rPr>
              <a:t>1) Locations with </a:t>
            </a:r>
            <a:r>
              <a:rPr lang="en-US" err="1">
                <a:solidFill>
                  <a:schemeClr val="bg1"/>
                </a:solidFill>
              </a:rPr>
              <a:t>lat</a:t>
            </a:r>
            <a:r>
              <a:rPr lang="en-US">
                <a:solidFill>
                  <a:schemeClr val="bg1"/>
                </a:solidFill>
              </a:rPr>
              <a:t>/</a:t>
            </a:r>
            <a:r>
              <a:rPr lang="en-US" err="1">
                <a:solidFill>
                  <a:schemeClr val="bg1"/>
                </a:solidFill>
              </a:rPr>
              <a:t>lon</a:t>
            </a:r>
            <a:endParaRPr lang="en-US">
              <a:solidFill>
                <a:schemeClr val="bg1"/>
              </a:solidFill>
            </a:endParaRPr>
          </a:p>
          <a:p>
            <a:pPr marL="342900" indent="-342900">
              <a:buAutoNum type="arabicParenR"/>
            </a:pPr>
            <a:endParaRPr lang="en-US">
              <a:solidFill>
                <a:schemeClr val="bg1"/>
              </a:solidFill>
            </a:endParaRPr>
          </a:p>
          <a:p>
            <a:pPr marL="342900" indent="-342900">
              <a:buAutoNum type="arabicParenR"/>
            </a:pPr>
            <a:r>
              <a:rPr lang="en-US">
                <a:solidFill>
                  <a:schemeClr val="bg1"/>
                </a:solidFill>
              </a:rPr>
              <a:t>2) Location-specific landing pages </a:t>
            </a:r>
          </a:p>
          <a:p>
            <a:pPr marL="342900" indent="-342900">
              <a:buAutoNum type="arabicParenR"/>
            </a:pPr>
            <a:endParaRPr lang="en-US">
              <a:solidFill>
                <a:schemeClr val="bg1"/>
              </a:solidFill>
            </a:endParaRPr>
          </a:p>
          <a:p>
            <a:pPr marL="342900" indent="-342900">
              <a:buAutoNum type="arabicParenR"/>
            </a:pPr>
            <a:r>
              <a:rPr lang="en-US">
                <a:solidFill>
                  <a:schemeClr val="bg1"/>
                </a:solidFill>
              </a:rPr>
              <a:t>3) Persistent identifiers for those landing pages</a:t>
            </a:r>
          </a:p>
          <a:p>
            <a:pPr marL="342900" indent="-342900">
              <a:buAutoNum type="arabicParenR"/>
            </a:pPr>
            <a:endParaRPr lang="en-US">
              <a:solidFill>
                <a:schemeClr val="bg1"/>
              </a:solidFill>
            </a:endParaRPr>
          </a:p>
        </p:txBody>
      </p:sp>
      <p:sp>
        <p:nvSpPr>
          <p:cNvPr id="3" name="TextBox 2">
            <a:extLst>
              <a:ext uri="{FF2B5EF4-FFF2-40B4-BE49-F238E27FC236}">
                <a16:creationId xmlns:a16="http://schemas.microsoft.com/office/drawing/2014/main" id="{9EA978A6-BED7-E74A-9FD4-D0FD8F62FB72}"/>
              </a:ext>
            </a:extLst>
          </p:cNvPr>
          <p:cNvSpPr txBox="1"/>
          <p:nvPr/>
        </p:nvSpPr>
        <p:spPr>
          <a:xfrm>
            <a:off x="6703017" y="3952068"/>
            <a:ext cx="2045776" cy="738664"/>
          </a:xfrm>
          <a:prstGeom prst="rect">
            <a:avLst/>
          </a:prstGeom>
          <a:noFill/>
        </p:spPr>
        <p:txBody>
          <a:bodyPr wrap="square" rtlCol="0">
            <a:spAutoFit/>
          </a:bodyPr>
          <a:lstStyle/>
          <a:p>
            <a:r>
              <a:rPr lang="en-US" dirty="0">
                <a:solidFill>
                  <a:schemeClr val="accent1">
                    <a:lumMod val="75000"/>
                  </a:schemeClr>
                </a:solidFill>
              </a:rPr>
              <a:t>NMWDI representations can be used for this</a:t>
            </a:r>
          </a:p>
        </p:txBody>
      </p:sp>
    </p:spTree>
    <p:extLst>
      <p:ext uri="{BB962C8B-B14F-4D97-AF65-F5344CB8AC3E}">
        <p14:creationId xmlns:p14="http://schemas.microsoft.com/office/powerpoint/2010/main" val="1830243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sp>
        <p:nvSpPr>
          <p:cNvPr id="131" name="Google Shape;131;p17"/>
          <p:cNvSpPr txBox="1"/>
          <p:nvPr/>
        </p:nvSpPr>
        <p:spPr>
          <a:xfrm>
            <a:off x="-48000" y="575875"/>
            <a:ext cx="9240000" cy="4423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2300">
              <a:solidFill>
                <a:srgbClr val="FFFFFF"/>
              </a:solidFill>
            </a:endParaRPr>
          </a:p>
          <a:p>
            <a:pPr marL="0" lvl="0" indent="0" algn="ctr" rtl="0">
              <a:lnSpc>
                <a:spcPct val="115000"/>
              </a:lnSpc>
              <a:spcBef>
                <a:spcPts val="0"/>
              </a:spcBef>
              <a:spcAft>
                <a:spcPts val="0"/>
              </a:spcAft>
              <a:buNone/>
            </a:pPr>
            <a:r>
              <a:rPr lang="en" sz="2300">
                <a:solidFill>
                  <a:srgbClr val="FFFFFF"/>
                </a:solidFill>
              </a:rPr>
              <a:t>In summary:</a:t>
            </a:r>
            <a:endParaRPr sz="2300">
              <a:solidFill>
                <a:srgbClr val="FFFFFF"/>
              </a:solidFill>
            </a:endParaRPr>
          </a:p>
          <a:p>
            <a:pPr marL="0" lvl="0" indent="0" algn="ctr" rtl="0">
              <a:lnSpc>
                <a:spcPct val="115000"/>
              </a:lnSpc>
              <a:spcBef>
                <a:spcPts val="0"/>
              </a:spcBef>
              <a:spcAft>
                <a:spcPts val="0"/>
              </a:spcAft>
              <a:buNone/>
            </a:pPr>
            <a:endParaRPr sz="2300">
              <a:solidFill>
                <a:srgbClr val="FFFFFF"/>
              </a:solidFill>
            </a:endParaRPr>
          </a:p>
          <a:p>
            <a:pPr marL="0" lvl="0" indent="0" algn="ctr" rtl="0">
              <a:lnSpc>
                <a:spcPct val="115000"/>
              </a:lnSpc>
              <a:spcBef>
                <a:spcPts val="0"/>
              </a:spcBef>
              <a:spcAft>
                <a:spcPts val="0"/>
              </a:spcAft>
              <a:buNone/>
            </a:pPr>
            <a:r>
              <a:rPr lang="en" sz="2300">
                <a:solidFill>
                  <a:srgbClr val="FFFFFF"/>
                </a:solidFill>
              </a:rPr>
              <a:t>This use case can be accomplished only if everyone is willing and able to document and add links in their data to data that is not theirs</a:t>
            </a:r>
            <a:endParaRPr sz="2300">
              <a:solidFill>
                <a:srgbClr val="FFFFFF"/>
              </a:solidFill>
            </a:endParaRPr>
          </a:p>
          <a:p>
            <a:pPr marL="0" lvl="0" indent="0" algn="ctr" rtl="0">
              <a:lnSpc>
                <a:spcPct val="115000"/>
              </a:lnSpc>
              <a:spcBef>
                <a:spcPts val="0"/>
              </a:spcBef>
              <a:spcAft>
                <a:spcPts val="0"/>
              </a:spcAft>
              <a:buNone/>
            </a:pPr>
            <a:endParaRPr sz="2300">
              <a:solidFill>
                <a:srgbClr val="FFFFFF"/>
              </a:solidFill>
            </a:endParaRPr>
          </a:p>
          <a:p>
            <a:pPr marL="0" lvl="0" indent="0" algn="ctr" rtl="0">
              <a:lnSpc>
                <a:spcPct val="115000"/>
              </a:lnSpc>
              <a:spcBef>
                <a:spcPts val="0"/>
              </a:spcBef>
              <a:spcAft>
                <a:spcPts val="0"/>
              </a:spcAft>
              <a:buNone/>
            </a:pPr>
            <a:r>
              <a:rPr lang="en" sz="2300">
                <a:solidFill>
                  <a:srgbClr val="FF9900"/>
                </a:solidFill>
              </a:rPr>
              <a:t>Are we all willing to care </a:t>
            </a:r>
            <a:endParaRPr sz="2300">
              <a:solidFill>
                <a:srgbClr val="FF9900"/>
              </a:solidFill>
            </a:endParaRPr>
          </a:p>
          <a:p>
            <a:pPr marL="0" lvl="0" indent="0" algn="ctr" rtl="0">
              <a:lnSpc>
                <a:spcPct val="115000"/>
              </a:lnSpc>
              <a:spcBef>
                <a:spcPts val="0"/>
              </a:spcBef>
              <a:spcAft>
                <a:spcPts val="0"/>
              </a:spcAft>
              <a:buNone/>
            </a:pPr>
            <a:r>
              <a:rPr lang="en" sz="2300">
                <a:solidFill>
                  <a:srgbClr val="FF9900"/>
                </a:solidFill>
              </a:rPr>
              <a:t>a little </a:t>
            </a:r>
            <a:endParaRPr sz="2300">
              <a:solidFill>
                <a:srgbClr val="FF9900"/>
              </a:solidFill>
            </a:endParaRPr>
          </a:p>
          <a:p>
            <a:pPr marL="0" lvl="0" indent="0" algn="ctr" rtl="0">
              <a:lnSpc>
                <a:spcPct val="115000"/>
              </a:lnSpc>
              <a:spcBef>
                <a:spcPts val="0"/>
              </a:spcBef>
              <a:spcAft>
                <a:spcPts val="0"/>
              </a:spcAft>
              <a:buNone/>
            </a:pPr>
            <a:r>
              <a:rPr lang="en" sz="2300">
                <a:solidFill>
                  <a:srgbClr val="FF9900"/>
                </a:solidFill>
              </a:rPr>
              <a:t>about how our data relates to others’?</a:t>
            </a:r>
            <a:endParaRPr>
              <a:solidFill>
                <a:srgbClr val="FF99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18"/>
        <p:cNvGrpSpPr/>
        <p:nvPr/>
      </p:nvGrpSpPr>
      <p:grpSpPr>
        <a:xfrm>
          <a:off x="0" y="0"/>
          <a:ext cx="0" cy="0"/>
          <a:chOff x="0" y="0"/>
          <a:chExt cx="0" cy="0"/>
        </a:xfrm>
      </p:grpSpPr>
      <p:sp>
        <p:nvSpPr>
          <p:cNvPr id="519" name="Google Shape;519;p36"/>
          <p:cNvSpPr txBox="1"/>
          <p:nvPr/>
        </p:nvSpPr>
        <p:spPr>
          <a:xfrm>
            <a:off x="103825" y="69450"/>
            <a:ext cx="90081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200">
                <a:solidFill>
                  <a:srgbClr val="FFFFFF"/>
                </a:solidFill>
              </a:rPr>
              <a:t>Learn More</a:t>
            </a:r>
            <a:endParaRPr sz="3500">
              <a:solidFill>
                <a:srgbClr val="FFFFFF"/>
              </a:solidFill>
            </a:endParaRPr>
          </a:p>
          <a:p>
            <a:pPr marL="0" lvl="0" indent="0" algn="ctr" rtl="0">
              <a:spcBef>
                <a:spcPts val="0"/>
              </a:spcBef>
              <a:spcAft>
                <a:spcPts val="0"/>
              </a:spcAft>
              <a:buNone/>
            </a:pPr>
            <a:endParaRPr sz="2000">
              <a:solidFill>
                <a:srgbClr val="FFFFFF"/>
              </a:solidFill>
            </a:endParaRPr>
          </a:p>
          <a:p>
            <a:pPr marL="0" lvl="0" indent="0" algn="ctr" rtl="0">
              <a:spcBef>
                <a:spcPts val="0"/>
              </a:spcBef>
              <a:spcAft>
                <a:spcPts val="0"/>
              </a:spcAft>
              <a:buNone/>
            </a:pPr>
            <a:endParaRPr sz="2000">
              <a:solidFill>
                <a:srgbClr val="FFFFFF"/>
              </a:solidFill>
            </a:endParaRPr>
          </a:p>
        </p:txBody>
      </p:sp>
      <p:sp>
        <p:nvSpPr>
          <p:cNvPr id="520" name="Google Shape;520;p36"/>
          <p:cNvSpPr txBox="1"/>
          <p:nvPr/>
        </p:nvSpPr>
        <p:spPr>
          <a:xfrm>
            <a:off x="103825" y="754150"/>
            <a:ext cx="8842200" cy="42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dirty="0">
                <a:solidFill>
                  <a:srgbClr val="FFFFFF"/>
                </a:solidFill>
              </a:rPr>
              <a:t>Internet of Water : </a:t>
            </a:r>
            <a:r>
              <a:rPr lang="en" sz="2300" u="sng" dirty="0">
                <a:solidFill>
                  <a:schemeClr val="hlink"/>
                </a:solidFill>
                <a:hlinkClick r:id="rId3"/>
              </a:rPr>
              <a:t>https://internetofwater.org</a:t>
            </a:r>
            <a:endParaRPr sz="2300" dirty="0">
              <a:solidFill>
                <a:srgbClr val="FFFFFF"/>
              </a:solidFill>
            </a:endParaRPr>
          </a:p>
          <a:p>
            <a:pPr marL="0" lvl="0" indent="0" algn="l" rtl="0">
              <a:spcBef>
                <a:spcPts val="0"/>
              </a:spcBef>
              <a:spcAft>
                <a:spcPts val="0"/>
              </a:spcAft>
              <a:buNone/>
            </a:pPr>
            <a:endParaRPr sz="2300" dirty="0">
              <a:solidFill>
                <a:srgbClr val="FFFFFF"/>
              </a:solidFill>
            </a:endParaRPr>
          </a:p>
          <a:p>
            <a:pPr marL="0" lvl="0" indent="0" algn="l" rtl="0">
              <a:spcBef>
                <a:spcPts val="0"/>
              </a:spcBef>
              <a:spcAft>
                <a:spcPts val="0"/>
              </a:spcAft>
              <a:buNone/>
            </a:pPr>
            <a:r>
              <a:rPr lang="en" sz="2300" dirty="0">
                <a:solidFill>
                  <a:srgbClr val="FFFFFF"/>
                </a:solidFill>
              </a:rPr>
              <a:t>Project </a:t>
            </a:r>
            <a:r>
              <a:rPr lang="en" sz="2300" dirty="0" err="1">
                <a:solidFill>
                  <a:srgbClr val="FFFFFF"/>
                </a:solidFill>
              </a:rPr>
              <a:t>Geoconnex</a:t>
            </a:r>
            <a:r>
              <a:rPr lang="en" sz="2300" dirty="0">
                <a:solidFill>
                  <a:srgbClr val="FFFFFF"/>
                </a:solidFill>
              </a:rPr>
              <a:t>: </a:t>
            </a:r>
            <a:r>
              <a:rPr lang="en" sz="2300" u="sng" dirty="0">
                <a:solidFill>
                  <a:schemeClr val="hlink"/>
                </a:solidFill>
                <a:hlinkClick r:id="rId4"/>
              </a:rPr>
              <a:t>https://geoconnex.us</a:t>
            </a:r>
            <a:endParaRPr sz="2300" dirty="0">
              <a:solidFill>
                <a:srgbClr val="FFFFFF"/>
              </a:solidFill>
            </a:endParaRPr>
          </a:p>
          <a:p>
            <a:pPr marL="0" lvl="0" indent="0" algn="l" rtl="0">
              <a:spcBef>
                <a:spcPts val="0"/>
              </a:spcBef>
              <a:spcAft>
                <a:spcPts val="0"/>
              </a:spcAft>
              <a:buNone/>
            </a:pPr>
            <a:endParaRPr sz="2300" dirty="0">
              <a:solidFill>
                <a:srgbClr val="FFFFFF"/>
              </a:solidFill>
            </a:endParaRPr>
          </a:p>
          <a:p>
            <a:pPr marL="0" lvl="0" indent="0" algn="l" rtl="0">
              <a:spcBef>
                <a:spcPts val="0"/>
              </a:spcBef>
              <a:spcAft>
                <a:spcPts val="0"/>
              </a:spcAft>
              <a:buNone/>
            </a:pPr>
            <a:r>
              <a:rPr lang="en" sz="2300" dirty="0" err="1">
                <a:solidFill>
                  <a:srgbClr val="FFFFFF"/>
                </a:solidFill>
              </a:rPr>
              <a:t>Geoconnex</a:t>
            </a:r>
            <a:r>
              <a:rPr lang="en" sz="2300" dirty="0">
                <a:solidFill>
                  <a:srgbClr val="FFFFFF"/>
                </a:solidFill>
              </a:rPr>
              <a:t> reference features: </a:t>
            </a:r>
            <a:r>
              <a:rPr lang="en" sz="2300" u="sng" dirty="0">
                <a:solidFill>
                  <a:schemeClr val="hlink"/>
                </a:solidFill>
                <a:hlinkClick r:id="rId5"/>
              </a:rPr>
              <a:t>https://info.geoconnex.us</a:t>
            </a:r>
            <a:endParaRPr sz="2300" dirty="0">
              <a:solidFill>
                <a:srgbClr val="FFFFFF"/>
              </a:solidFill>
            </a:endParaRPr>
          </a:p>
          <a:p>
            <a:pPr marL="0" lvl="0" indent="0" algn="l" rtl="0">
              <a:spcBef>
                <a:spcPts val="0"/>
              </a:spcBef>
              <a:spcAft>
                <a:spcPts val="0"/>
              </a:spcAft>
              <a:buNone/>
            </a:pPr>
            <a:endParaRPr sz="2300" dirty="0">
              <a:solidFill>
                <a:srgbClr val="FFFFFF"/>
              </a:solidFill>
            </a:endParaRPr>
          </a:p>
          <a:p>
            <a:pPr marL="0" lvl="0" indent="0" algn="l" rtl="0">
              <a:spcBef>
                <a:spcPts val="0"/>
              </a:spcBef>
              <a:spcAft>
                <a:spcPts val="0"/>
              </a:spcAft>
              <a:buNone/>
            </a:pPr>
            <a:r>
              <a:rPr lang="en" sz="2300" dirty="0">
                <a:solidFill>
                  <a:srgbClr val="FFFFFF"/>
                </a:solidFill>
              </a:rPr>
              <a:t>Contact: </a:t>
            </a:r>
            <a:r>
              <a:rPr lang="en" sz="2300" u="sng" dirty="0">
                <a:solidFill>
                  <a:schemeClr val="hlink"/>
                </a:solidFill>
                <a:hlinkClick r:id="rId6"/>
              </a:rPr>
              <a:t>kyle.onda@duke.edu</a:t>
            </a:r>
            <a:endParaRPr sz="2300" dirty="0">
              <a:solidFill>
                <a:srgbClr val="FFFFFF"/>
              </a:solidFill>
            </a:endParaRPr>
          </a:p>
          <a:p>
            <a:pPr marL="0" lvl="0" indent="0" algn="l" rtl="0">
              <a:spcBef>
                <a:spcPts val="0"/>
              </a:spcBef>
              <a:spcAft>
                <a:spcPts val="0"/>
              </a:spcAft>
              <a:buNone/>
            </a:pPr>
            <a:endParaRPr sz="2300" dirty="0">
              <a:solidFill>
                <a:srgbClr val="FFFFFF"/>
              </a:solidFill>
            </a:endParaRPr>
          </a:p>
          <a:p>
            <a:pPr marL="0" lvl="0" indent="0" algn="l" rtl="0">
              <a:spcBef>
                <a:spcPts val="0"/>
              </a:spcBef>
              <a:spcAft>
                <a:spcPts val="0"/>
              </a:spcAft>
              <a:buNone/>
            </a:pPr>
            <a:endParaRPr sz="2300" dirty="0">
              <a:solidFill>
                <a:srgbClr val="FFFFFF"/>
              </a:solidFill>
            </a:endParaRPr>
          </a:p>
          <a:p>
            <a:pPr marL="0" lvl="0" indent="0" algn="l" rtl="0">
              <a:spcBef>
                <a:spcPts val="0"/>
              </a:spcBef>
              <a:spcAft>
                <a:spcPts val="0"/>
              </a:spcAft>
              <a:buNone/>
            </a:pPr>
            <a:endParaRPr sz="2300" dirty="0">
              <a:solidFill>
                <a:srgbClr val="FFFFFF"/>
              </a:solidFill>
            </a:endParaRPr>
          </a:p>
          <a:p>
            <a:pPr marL="0" lvl="0" indent="0" algn="l" rtl="0">
              <a:spcBef>
                <a:spcPts val="0"/>
              </a:spcBef>
              <a:spcAft>
                <a:spcPts val="0"/>
              </a:spcAft>
              <a:buNone/>
            </a:pPr>
            <a:endParaRPr sz="2300" dirty="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
        <p:cNvGrpSpPr/>
        <p:nvPr/>
      </p:nvGrpSpPr>
      <p:grpSpPr>
        <a:xfrm>
          <a:off x="0" y="0"/>
          <a:ext cx="0" cy="0"/>
          <a:chOff x="0" y="0"/>
          <a:chExt cx="0" cy="0"/>
        </a:xfrm>
      </p:grpSpPr>
      <p:sp>
        <p:nvSpPr>
          <p:cNvPr id="2" name="TextBox 1">
            <a:extLst>
              <a:ext uri="{FF2B5EF4-FFF2-40B4-BE49-F238E27FC236}">
                <a16:creationId xmlns:a16="http://schemas.microsoft.com/office/drawing/2014/main" id="{030EBA00-A517-4C44-A562-4C041D1584BD}"/>
              </a:ext>
            </a:extLst>
          </p:cNvPr>
          <p:cNvSpPr txBox="1"/>
          <p:nvPr/>
        </p:nvSpPr>
        <p:spPr>
          <a:xfrm>
            <a:off x="1068224" y="598206"/>
            <a:ext cx="7357929" cy="461665"/>
          </a:xfrm>
          <a:prstGeom prst="rect">
            <a:avLst/>
          </a:prstGeom>
          <a:noFill/>
        </p:spPr>
        <p:txBody>
          <a:bodyPr wrap="square" rtlCol="0">
            <a:spAutoFit/>
          </a:bodyPr>
          <a:lstStyle/>
          <a:p>
            <a:r>
              <a:rPr lang="en-US" sz="2400">
                <a:solidFill>
                  <a:schemeClr val="bg1"/>
                </a:solidFill>
              </a:rPr>
              <a:t>How will Federal Data be Integrated with NM Data?</a:t>
            </a:r>
          </a:p>
        </p:txBody>
      </p:sp>
      <p:sp>
        <p:nvSpPr>
          <p:cNvPr id="3" name="TextBox 2">
            <a:extLst>
              <a:ext uri="{FF2B5EF4-FFF2-40B4-BE49-F238E27FC236}">
                <a16:creationId xmlns:a16="http://schemas.microsoft.com/office/drawing/2014/main" id="{74B6D58E-7882-4FD5-9796-2A43274540F1}"/>
              </a:ext>
            </a:extLst>
          </p:cNvPr>
          <p:cNvSpPr txBox="1"/>
          <p:nvPr/>
        </p:nvSpPr>
        <p:spPr>
          <a:xfrm>
            <a:off x="282011" y="1400595"/>
            <a:ext cx="4059253" cy="1631216"/>
          </a:xfrm>
          <a:prstGeom prst="rect">
            <a:avLst/>
          </a:prstGeom>
          <a:noFill/>
        </p:spPr>
        <p:txBody>
          <a:bodyPr wrap="square" rtlCol="0">
            <a:spAutoFit/>
          </a:bodyPr>
          <a:lstStyle/>
          <a:p>
            <a:r>
              <a:rPr lang="en-US" sz="2000">
                <a:solidFill>
                  <a:schemeClr val="bg2"/>
                </a:solidFill>
              </a:rPr>
              <a:t>How will Federal data be interacted with through NMWDI services?</a:t>
            </a:r>
          </a:p>
          <a:p>
            <a:endParaRPr lang="en-US" sz="2000">
              <a:solidFill>
                <a:schemeClr val="bg1"/>
              </a:solidFill>
            </a:endParaRPr>
          </a:p>
          <a:p>
            <a:pPr marL="285750" indent="-285750">
              <a:buFontTx/>
              <a:buChar char="-"/>
            </a:pPr>
            <a:endParaRPr lang="en-US" sz="2000">
              <a:solidFill>
                <a:schemeClr val="bg1"/>
              </a:solidFill>
            </a:endParaRPr>
          </a:p>
        </p:txBody>
      </p:sp>
      <p:sp>
        <p:nvSpPr>
          <p:cNvPr id="5" name="TextBox 4">
            <a:extLst>
              <a:ext uri="{FF2B5EF4-FFF2-40B4-BE49-F238E27FC236}">
                <a16:creationId xmlns:a16="http://schemas.microsoft.com/office/drawing/2014/main" id="{A1BC14F9-2C94-4158-9ED7-45350BF5E93F}"/>
              </a:ext>
            </a:extLst>
          </p:cNvPr>
          <p:cNvSpPr txBox="1"/>
          <p:nvPr/>
        </p:nvSpPr>
        <p:spPr>
          <a:xfrm>
            <a:off x="5157385" y="1317732"/>
            <a:ext cx="3704604" cy="1938992"/>
          </a:xfrm>
          <a:prstGeom prst="rect">
            <a:avLst/>
          </a:prstGeom>
          <a:noFill/>
        </p:spPr>
        <p:txBody>
          <a:bodyPr wrap="square" rtlCol="0">
            <a:spAutoFit/>
          </a:bodyPr>
          <a:lstStyle/>
          <a:p>
            <a:r>
              <a:rPr lang="en-US" sz="2000" dirty="0">
                <a:solidFill>
                  <a:schemeClr val="bg1"/>
                </a:solidFill>
              </a:rPr>
              <a:t>How will other Federal data about a given feature in NM be discovered or de-duplicated from NM data about the same and related feature?</a:t>
            </a:r>
          </a:p>
          <a:p>
            <a:pPr marL="285750" indent="-285750">
              <a:buFontTx/>
              <a:buChar char="-"/>
            </a:pPr>
            <a:endParaRPr lang="en-US" sz="2000" dirty="0">
              <a:solidFill>
                <a:schemeClr val="bg1"/>
              </a:solidFill>
            </a:endParaRPr>
          </a:p>
        </p:txBody>
      </p:sp>
      <p:sp>
        <p:nvSpPr>
          <p:cNvPr id="4" name="TextBox 3">
            <a:extLst>
              <a:ext uri="{FF2B5EF4-FFF2-40B4-BE49-F238E27FC236}">
                <a16:creationId xmlns:a16="http://schemas.microsoft.com/office/drawing/2014/main" id="{9BCD32E9-AE32-413B-8178-320BDAA532FF}"/>
              </a:ext>
            </a:extLst>
          </p:cNvPr>
          <p:cNvSpPr txBox="1"/>
          <p:nvPr/>
        </p:nvSpPr>
        <p:spPr>
          <a:xfrm>
            <a:off x="405924" y="2494405"/>
            <a:ext cx="4572000" cy="584775"/>
          </a:xfrm>
          <a:prstGeom prst="rect">
            <a:avLst/>
          </a:prstGeom>
          <a:noFill/>
        </p:spPr>
        <p:txBody>
          <a:bodyPr wrap="square" rtlCol="0">
            <a:spAutoFit/>
          </a:bodyPr>
          <a:lstStyle/>
          <a:p>
            <a:r>
              <a:rPr lang="en-US" sz="1600">
                <a:solidFill>
                  <a:schemeClr val="bg2"/>
                </a:solidFill>
              </a:rPr>
              <a:t>1: Application Layer (see NMWDI Architecture)</a:t>
            </a:r>
          </a:p>
          <a:p>
            <a:r>
              <a:rPr lang="en-US" sz="1600">
                <a:solidFill>
                  <a:schemeClr val="bg2"/>
                </a:solidFill>
              </a:rPr>
              <a:t>2. Via API proxying (see NMED)</a:t>
            </a:r>
          </a:p>
        </p:txBody>
      </p:sp>
      <p:sp>
        <p:nvSpPr>
          <p:cNvPr id="8" name="TextBox 7">
            <a:extLst>
              <a:ext uri="{FF2B5EF4-FFF2-40B4-BE49-F238E27FC236}">
                <a16:creationId xmlns:a16="http://schemas.microsoft.com/office/drawing/2014/main" id="{A78BE009-D765-4721-B1F7-6BA102D1470F}"/>
              </a:ext>
            </a:extLst>
          </p:cNvPr>
          <p:cNvSpPr txBox="1"/>
          <p:nvPr/>
        </p:nvSpPr>
        <p:spPr>
          <a:xfrm>
            <a:off x="405924" y="3390889"/>
            <a:ext cx="4572000" cy="1169551"/>
          </a:xfrm>
          <a:prstGeom prst="rect">
            <a:avLst/>
          </a:prstGeom>
          <a:noFill/>
        </p:spPr>
        <p:txBody>
          <a:bodyPr wrap="square">
            <a:spAutoFit/>
          </a:bodyPr>
          <a:lstStyle/>
          <a:p>
            <a:r>
              <a:rPr lang="en-US">
                <a:solidFill>
                  <a:schemeClr val="bg2"/>
                </a:solidFill>
              </a:rPr>
              <a:t>- USGS NWIS</a:t>
            </a:r>
          </a:p>
          <a:p>
            <a:r>
              <a:rPr lang="en-US">
                <a:solidFill>
                  <a:schemeClr val="bg2"/>
                </a:solidFill>
              </a:rPr>
              <a:t>- USBR RISE</a:t>
            </a:r>
          </a:p>
          <a:p>
            <a:r>
              <a:rPr lang="en-US">
                <a:solidFill>
                  <a:schemeClr val="bg2"/>
                </a:solidFill>
              </a:rPr>
              <a:t>- USEPA SDWIS/ ATTAINS/ WQX</a:t>
            </a:r>
          </a:p>
          <a:p>
            <a:r>
              <a:rPr lang="en-US">
                <a:solidFill>
                  <a:schemeClr val="bg2"/>
                </a:solidFill>
              </a:rPr>
              <a:t>- USACE A2W</a:t>
            </a:r>
          </a:p>
          <a:p>
            <a:r>
              <a:rPr lang="en-US">
                <a:solidFill>
                  <a:schemeClr val="bg2"/>
                </a:solidFill>
              </a:rPr>
              <a:t>- NOAA NCDC CDO</a:t>
            </a:r>
          </a:p>
        </p:txBody>
      </p:sp>
      <p:pic>
        <p:nvPicPr>
          <p:cNvPr id="6" name="Google Shape;58;p13">
            <a:extLst>
              <a:ext uri="{FF2B5EF4-FFF2-40B4-BE49-F238E27FC236}">
                <a16:creationId xmlns:a16="http://schemas.microsoft.com/office/drawing/2014/main" id="{5D97C64F-6012-467F-B66C-BB6803B0747C}"/>
              </a:ext>
            </a:extLst>
          </p:cNvPr>
          <p:cNvPicPr preferRelativeResize="0"/>
          <p:nvPr/>
        </p:nvPicPr>
        <p:blipFill rotWithShape="1">
          <a:blip r:embed="rId3">
            <a:alphaModFix/>
          </a:blip>
          <a:srcRect l="23815" r="1435"/>
          <a:stretch/>
        </p:blipFill>
        <p:spPr>
          <a:xfrm>
            <a:off x="4115903" y="4202064"/>
            <a:ext cx="5019551" cy="847725"/>
          </a:xfrm>
          <a:prstGeom prst="rect">
            <a:avLst/>
          </a:prstGeom>
          <a:noFill/>
          <a:ln>
            <a:noFill/>
          </a:ln>
        </p:spPr>
      </p:pic>
      <p:pic>
        <p:nvPicPr>
          <p:cNvPr id="10" name="Google Shape;59;p13">
            <a:extLst>
              <a:ext uri="{FF2B5EF4-FFF2-40B4-BE49-F238E27FC236}">
                <a16:creationId xmlns:a16="http://schemas.microsoft.com/office/drawing/2014/main" id="{CDF2155D-D3F1-4F7E-9B98-1E69E03A2093}"/>
              </a:ext>
            </a:extLst>
          </p:cNvPr>
          <p:cNvPicPr preferRelativeResize="0"/>
          <p:nvPr/>
        </p:nvPicPr>
        <p:blipFill>
          <a:blip r:embed="rId4">
            <a:alphaModFix/>
          </a:blip>
          <a:stretch>
            <a:fillRect/>
          </a:stretch>
        </p:blipFill>
        <p:spPr>
          <a:xfrm>
            <a:off x="5106109" y="2995836"/>
            <a:ext cx="3004358" cy="1138500"/>
          </a:xfrm>
          <a:prstGeom prst="rect">
            <a:avLst/>
          </a:prstGeom>
          <a:solidFill>
            <a:schemeClr val="bg1"/>
          </a:solidFill>
          <a:ln>
            <a:noFill/>
          </a:ln>
        </p:spPr>
      </p:pic>
    </p:spTree>
    <p:extLst>
      <p:ext uri="{BB962C8B-B14F-4D97-AF65-F5344CB8AC3E}">
        <p14:creationId xmlns:p14="http://schemas.microsoft.com/office/powerpoint/2010/main" val="177529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3"/>
        <p:cNvGrpSpPr/>
        <p:nvPr/>
      </p:nvGrpSpPr>
      <p:grpSpPr>
        <a:xfrm>
          <a:off x="0" y="0"/>
          <a:ext cx="0" cy="0"/>
          <a:chOff x="0" y="0"/>
          <a:chExt cx="0" cy="0"/>
        </a:xfrm>
      </p:grpSpPr>
      <p:sp>
        <p:nvSpPr>
          <p:cNvPr id="76" name="Google Shape;76;p15"/>
          <p:cNvSpPr txBox="1"/>
          <p:nvPr/>
        </p:nvSpPr>
        <p:spPr>
          <a:xfrm>
            <a:off x="3061099" y="53575"/>
            <a:ext cx="5962827"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rgbClr val="FFFFFF"/>
                </a:solidFill>
              </a:rPr>
              <a:t>Currently…</a:t>
            </a:r>
            <a:endParaRPr sz="4700">
              <a:solidFill>
                <a:srgbClr val="FFFFFF"/>
              </a:solidFill>
            </a:endParaRPr>
          </a:p>
        </p:txBody>
      </p:sp>
      <p:pic>
        <p:nvPicPr>
          <p:cNvPr id="77" name="Google Shape;77;p15"/>
          <p:cNvPicPr preferRelativeResize="0"/>
          <p:nvPr/>
        </p:nvPicPr>
        <p:blipFill>
          <a:blip r:embed="rId3">
            <a:alphaModFix/>
          </a:blip>
          <a:stretch>
            <a:fillRect/>
          </a:stretch>
        </p:blipFill>
        <p:spPr>
          <a:xfrm>
            <a:off x="837800" y="2359397"/>
            <a:ext cx="1147175" cy="1144901"/>
          </a:xfrm>
          <a:prstGeom prst="rect">
            <a:avLst/>
          </a:prstGeom>
          <a:noFill/>
          <a:ln>
            <a:noFill/>
          </a:ln>
        </p:spPr>
      </p:pic>
      <p:pic>
        <p:nvPicPr>
          <p:cNvPr id="78" name="Google Shape;78;p15"/>
          <p:cNvPicPr preferRelativeResize="0"/>
          <p:nvPr/>
        </p:nvPicPr>
        <p:blipFill>
          <a:blip r:embed="rId4">
            <a:alphaModFix/>
          </a:blip>
          <a:stretch>
            <a:fillRect/>
          </a:stretch>
        </p:blipFill>
        <p:spPr>
          <a:xfrm>
            <a:off x="5223625" y="1939354"/>
            <a:ext cx="1147176" cy="645272"/>
          </a:xfrm>
          <a:prstGeom prst="rect">
            <a:avLst/>
          </a:prstGeom>
          <a:noFill/>
          <a:ln>
            <a:noFill/>
          </a:ln>
        </p:spPr>
      </p:pic>
      <p:cxnSp>
        <p:nvCxnSpPr>
          <p:cNvPr id="79" name="Google Shape;79;p15"/>
          <p:cNvCxnSpPr>
            <a:endCxn id="80" idx="1"/>
          </p:cNvCxnSpPr>
          <p:nvPr/>
        </p:nvCxnSpPr>
        <p:spPr>
          <a:xfrm flipV="1">
            <a:off x="2123100" y="1707241"/>
            <a:ext cx="1068763" cy="816859"/>
          </a:xfrm>
          <a:prstGeom prst="straightConnector1">
            <a:avLst/>
          </a:prstGeom>
          <a:noFill/>
          <a:ln w="19050" cap="flat" cmpd="sng">
            <a:solidFill>
              <a:srgbClr val="4A86E8"/>
            </a:solidFill>
            <a:prstDash val="solid"/>
            <a:round/>
            <a:headEnd type="none" w="med" len="med"/>
            <a:tailEnd type="triangle" w="med" len="med"/>
          </a:ln>
        </p:spPr>
      </p:cxnSp>
      <p:pic>
        <p:nvPicPr>
          <p:cNvPr id="80" name="Google Shape;80;p15"/>
          <p:cNvPicPr preferRelativeResize="0"/>
          <p:nvPr/>
        </p:nvPicPr>
        <p:blipFill>
          <a:blip r:embed="rId5">
            <a:alphaModFix/>
          </a:blip>
          <a:stretch>
            <a:fillRect/>
          </a:stretch>
        </p:blipFill>
        <p:spPr>
          <a:xfrm>
            <a:off x="3191863" y="1213293"/>
            <a:ext cx="1475100" cy="987895"/>
          </a:xfrm>
          <a:prstGeom prst="rect">
            <a:avLst/>
          </a:prstGeom>
          <a:noFill/>
          <a:ln>
            <a:noFill/>
          </a:ln>
        </p:spPr>
      </p:pic>
      <p:pic>
        <p:nvPicPr>
          <p:cNvPr id="81" name="Google Shape;81;p15"/>
          <p:cNvPicPr preferRelativeResize="0"/>
          <p:nvPr/>
        </p:nvPicPr>
        <p:blipFill>
          <a:blip r:embed="rId6">
            <a:alphaModFix/>
          </a:blip>
          <a:stretch>
            <a:fillRect/>
          </a:stretch>
        </p:blipFill>
        <p:spPr>
          <a:xfrm>
            <a:off x="5223628" y="1480450"/>
            <a:ext cx="1147175" cy="458888"/>
          </a:xfrm>
          <a:prstGeom prst="rect">
            <a:avLst/>
          </a:prstGeom>
          <a:noFill/>
          <a:ln>
            <a:noFill/>
          </a:ln>
        </p:spPr>
      </p:pic>
      <p:cxnSp>
        <p:nvCxnSpPr>
          <p:cNvPr id="83" name="Google Shape;83;p15"/>
          <p:cNvCxnSpPr>
            <a:stCxn id="80" idx="3"/>
            <a:endCxn id="81" idx="1"/>
          </p:cNvCxnSpPr>
          <p:nvPr/>
        </p:nvCxnSpPr>
        <p:spPr>
          <a:xfrm>
            <a:off x="4666963" y="1707241"/>
            <a:ext cx="556665" cy="2653"/>
          </a:xfrm>
          <a:prstGeom prst="straightConnector1">
            <a:avLst/>
          </a:prstGeom>
          <a:noFill/>
          <a:ln w="19050" cap="flat" cmpd="sng">
            <a:solidFill>
              <a:srgbClr val="4A86E8"/>
            </a:solidFill>
            <a:prstDash val="solid"/>
            <a:round/>
            <a:headEnd type="none" w="med" len="med"/>
            <a:tailEnd type="triangle" w="med" len="med"/>
          </a:ln>
        </p:spPr>
      </p:cxnSp>
      <p:cxnSp>
        <p:nvCxnSpPr>
          <p:cNvPr id="84" name="Google Shape;84;p15"/>
          <p:cNvCxnSpPr>
            <a:stCxn id="78" idx="1"/>
            <a:endCxn id="77" idx="3"/>
          </p:cNvCxnSpPr>
          <p:nvPr/>
        </p:nvCxnSpPr>
        <p:spPr>
          <a:xfrm flipH="1">
            <a:off x="1984975" y="2261990"/>
            <a:ext cx="3238650" cy="669858"/>
          </a:xfrm>
          <a:prstGeom prst="straightConnector1">
            <a:avLst/>
          </a:prstGeom>
          <a:noFill/>
          <a:ln w="19050" cap="flat" cmpd="sng">
            <a:solidFill>
              <a:srgbClr val="3C78D8"/>
            </a:solidFill>
            <a:prstDash val="solid"/>
            <a:round/>
            <a:headEnd type="none" w="med" len="med"/>
            <a:tailEnd type="triangle" w="med" len="med"/>
          </a:ln>
        </p:spPr>
      </p:cxnSp>
      <p:sp>
        <p:nvSpPr>
          <p:cNvPr id="2" name="Cloud Callout 1"/>
          <p:cNvSpPr/>
          <p:nvPr/>
        </p:nvSpPr>
        <p:spPr>
          <a:xfrm flipH="1">
            <a:off x="157964" y="500820"/>
            <a:ext cx="2816939" cy="1514764"/>
          </a:xfrm>
          <a:prstGeom prst="cloudCallout">
            <a:avLst>
              <a:gd name="adj1" fmla="val 4086"/>
              <a:gd name="adj2" fmla="val 7347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I wonder how much water is in my favorite lake to visit?</a:t>
            </a:r>
          </a:p>
        </p:txBody>
      </p:sp>
      <p:pic>
        <p:nvPicPr>
          <p:cNvPr id="1026" name="Picture 2" descr="Search Bar Icons - Download Free Vector Icons | Noun Project in ..."/>
          <p:cNvPicPr>
            <a:picLocks noChangeAspect="1" noChangeArrowheads="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t="33455" b="35030"/>
          <a:stretch/>
        </p:blipFill>
        <p:spPr bwMode="auto">
          <a:xfrm>
            <a:off x="3274026" y="2730096"/>
            <a:ext cx="3096774" cy="9759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54400" y="3077318"/>
            <a:ext cx="2263761" cy="307777"/>
          </a:xfrm>
          <a:prstGeom prst="rect">
            <a:avLst/>
          </a:prstGeom>
          <a:noFill/>
        </p:spPr>
        <p:txBody>
          <a:bodyPr wrap="none" rtlCol="0">
            <a:spAutoFit/>
          </a:bodyPr>
          <a:lstStyle/>
          <a:p>
            <a:r>
              <a:rPr lang="en-US">
                <a:solidFill>
                  <a:schemeClr val="accent4"/>
                </a:solidFill>
              </a:rPr>
              <a:t>Favorite Lake water levels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8"/>
        <p:cNvGrpSpPr/>
        <p:nvPr/>
      </p:nvGrpSpPr>
      <p:grpSpPr>
        <a:xfrm>
          <a:off x="0" y="0"/>
          <a:ext cx="0" cy="0"/>
          <a:chOff x="0" y="0"/>
          <a:chExt cx="0" cy="0"/>
        </a:xfrm>
      </p:grpSpPr>
      <p:sp>
        <p:nvSpPr>
          <p:cNvPr id="89" name="Google Shape;89;p16"/>
          <p:cNvSpPr txBox="1"/>
          <p:nvPr/>
        </p:nvSpPr>
        <p:spPr>
          <a:xfrm>
            <a:off x="5019082" y="879050"/>
            <a:ext cx="4157400" cy="37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16"/>
          <p:cNvSpPr/>
          <p:nvPr/>
        </p:nvSpPr>
        <p:spPr>
          <a:xfrm>
            <a:off x="4798125" y="1064000"/>
            <a:ext cx="3832800" cy="3283404"/>
          </a:xfrm>
          <a:prstGeom prst="rect">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Google Shape;93;p16"/>
          <p:cNvPicPr preferRelativeResize="0"/>
          <p:nvPr/>
        </p:nvPicPr>
        <p:blipFill>
          <a:blip r:embed="rId3">
            <a:alphaModFix/>
          </a:blip>
          <a:stretch>
            <a:fillRect/>
          </a:stretch>
        </p:blipFill>
        <p:spPr>
          <a:xfrm>
            <a:off x="837800" y="2359397"/>
            <a:ext cx="1147175" cy="1144901"/>
          </a:xfrm>
          <a:prstGeom prst="rect">
            <a:avLst/>
          </a:prstGeom>
          <a:noFill/>
          <a:ln>
            <a:noFill/>
          </a:ln>
        </p:spPr>
      </p:pic>
      <p:pic>
        <p:nvPicPr>
          <p:cNvPr id="94" name="Google Shape;94;p16"/>
          <p:cNvPicPr preferRelativeResize="0"/>
          <p:nvPr/>
        </p:nvPicPr>
        <p:blipFill>
          <a:blip r:embed="rId4">
            <a:alphaModFix/>
          </a:blip>
          <a:stretch>
            <a:fillRect/>
          </a:stretch>
        </p:blipFill>
        <p:spPr>
          <a:xfrm>
            <a:off x="4794638" y="3511543"/>
            <a:ext cx="573000" cy="322306"/>
          </a:xfrm>
          <a:prstGeom prst="rect">
            <a:avLst/>
          </a:prstGeom>
          <a:noFill/>
          <a:ln>
            <a:noFill/>
          </a:ln>
        </p:spPr>
      </p:pic>
      <p:cxnSp>
        <p:nvCxnSpPr>
          <p:cNvPr id="95" name="Google Shape;95;p16"/>
          <p:cNvCxnSpPr/>
          <p:nvPr/>
        </p:nvCxnSpPr>
        <p:spPr>
          <a:xfrm flipH="1">
            <a:off x="1862675" y="2872680"/>
            <a:ext cx="2931963" cy="14720"/>
          </a:xfrm>
          <a:prstGeom prst="straightConnector1">
            <a:avLst/>
          </a:prstGeom>
          <a:noFill/>
          <a:ln w="19050" cap="flat" cmpd="sng">
            <a:solidFill>
              <a:srgbClr val="4A86E8"/>
            </a:solidFill>
            <a:prstDash val="solid"/>
            <a:round/>
            <a:headEnd type="none" w="med" len="med"/>
            <a:tailEnd type="triangle" w="med" len="med"/>
          </a:ln>
        </p:spPr>
      </p:cxnSp>
      <p:pic>
        <p:nvPicPr>
          <p:cNvPr id="96" name="Google Shape;96;p16"/>
          <p:cNvPicPr preferRelativeResize="0"/>
          <p:nvPr/>
        </p:nvPicPr>
        <p:blipFill>
          <a:blip r:embed="rId5">
            <a:alphaModFix/>
          </a:blip>
          <a:stretch>
            <a:fillRect/>
          </a:stretch>
        </p:blipFill>
        <p:spPr>
          <a:xfrm>
            <a:off x="3191863" y="1213293"/>
            <a:ext cx="1475100" cy="987895"/>
          </a:xfrm>
          <a:prstGeom prst="rect">
            <a:avLst/>
          </a:prstGeom>
          <a:noFill/>
          <a:ln>
            <a:noFill/>
          </a:ln>
        </p:spPr>
      </p:pic>
      <p:pic>
        <p:nvPicPr>
          <p:cNvPr id="97" name="Google Shape;97;p16"/>
          <p:cNvPicPr preferRelativeResize="0"/>
          <p:nvPr/>
        </p:nvPicPr>
        <p:blipFill>
          <a:blip r:embed="rId6">
            <a:alphaModFix/>
          </a:blip>
          <a:stretch>
            <a:fillRect/>
          </a:stretch>
        </p:blipFill>
        <p:spPr>
          <a:xfrm>
            <a:off x="4794640" y="3282327"/>
            <a:ext cx="572998" cy="229209"/>
          </a:xfrm>
          <a:prstGeom prst="rect">
            <a:avLst/>
          </a:prstGeom>
          <a:noFill/>
          <a:ln>
            <a:noFill/>
          </a:ln>
        </p:spPr>
      </p:pic>
      <p:cxnSp>
        <p:nvCxnSpPr>
          <p:cNvPr id="99" name="Google Shape;99;p16"/>
          <p:cNvCxnSpPr>
            <a:stCxn id="96" idx="3"/>
          </p:cNvCxnSpPr>
          <p:nvPr/>
        </p:nvCxnSpPr>
        <p:spPr>
          <a:xfrm>
            <a:off x="4666963" y="1707241"/>
            <a:ext cx="571014" cy="0"/>
          </a:xfrm>
          <a:prstGeom prst="straightConnector1">
            <a:avLst/>
          </a:prstGeom>
          <a:noFill/>
          <a:ln w="19050" cap="flat" cmpd="sng">
            <a:solidFill>
              <a:srgbClr val="3C78D8"/>
            </a:solidFill>
            <a:prstDash val="solid"/>
            <a:round/>
            <a:headEnd type="none" w="med" len="med"/>
            <a:tailEnd type="triangle" w="med" len="med"/>
          </a:ln>
        </p:spPr>
      </p:cxnSp>
      <p:pic>
        <p:nvPicPr>
          <p:cNvPr id="100" name="Google Shape;100;p16"/>
          <p:cNvPicPr preferRelativeResize="0"/>
          <p:nvPr/>
        </p:nvPicPr>
        <p:blipFill>
          <a:blip r:embed="rId7">
            <a:alphaModFix/>
          </a:blip>
          <a:stretch>
            <a:fillRect/>
          </a:stretch>
        </p:blipFill>
        <p:spPr>
          <a:xfrm>
            <a:off x="5237977" y="1213300"/>
            <a:ext cx="2349600" cy="1717175"/>
          </a:xfrm>
          <a:prstGeom prst="rect">
            <a:avLst/>
          </a:prstGeom>
          <a:noFill/>
          <a:ln>
            <a:noFill/>
          </a:ln>
        </p:spPr>
      </p:pic>
      <p:cxnSp>
        <p:nvCxnSpPr>
          <p:cNvPr id="101" name="Google Shape;101;p16"/>
          <p:cNvCxnSpPr/>
          <p:nvPr/>
        </p:nvCxnSpPr>
        <p:spPr>
          <a:xfrm flipH="1">
            <a:off x="5080525" y="2495450"/>
            <a:ext cx="737400" cy="730500"/>
          </a:xfrm>
          <a:prstGeom prst="straightConnector1">
            <a:avLst/>
          </a:prstGeom>
          <a:noFill/>
          <a:ln w="28575" cap="flat" cmpd="sng">
            <a:solidFill>
              <a:srgbClr val="4A86E8"/>
            </a:solidFill>
            <a:prstDash val="solid"/>
            <a:round/>
            <a:headEnd type="none" w="med" len="med"/>
            <a:tailEnd type="triangle" w="med" len="med"/>
          </a:ln>
        </p:spPr>
      </p:cxnSp>
      <p:pic>
        <p:nvPicPr>
          <p:cNvPr id="102" name="Google Shape;102;p16"/>
          <p:cNvPicPr preferRelativeResize="0"/>
          <p:nvPr/>
        </p:nvPicPr>
        <p:blipFill>
          <a:blip r:embed="rId8">
            <a:alphaModFix/>
          </a:blip>
          <a:stretch>
            <a:fillRect/>
          </a:stretch>
        </p:blipFill>
        <p:spPr>
          <a:xfrm>
            <a:off x="6801925" y="3629310"/>
            <a:ext cx="573000" cy="322307"/>
          </a:xfrm>
          <a:prstGeom prst="rect">
            <a:avLst/>
          </a:prstGeom>
          <a:noFill/>
          <a:ln>
            <a:noFill/>
          </a:ln>
        </p:spPr>
      </p:pic>
      <p:pic>
        <p:nvPicPr>
          <p:cNvPr id="103" name="Google Shape;103;p16"/>
          <p:cNvPicPr preferRelativeResize="0"/>
          <p:nvPr/>
        </p:nvPicPr>
        <p:blipFill>
          <a:blip r:embed="rId9">
            <a:alphaModFix/>
          </a:blip>
          <a:stretch>
            <a:fillRect/>
          </a:stretch>
        </p:blipFill>
        <p:spPr>
          <a:xfrm>
            <a:off x="6802307" y="3226898"/>
            <a:ext cx="470294" cy="464052"/>
          </a:xfrm>
          <a:prstGeom prst="rect">
            <a:avLst/>
          </a:prstGeom>
          <a:noFill/>
          <a:ln>
            <a:noFill/>
          </a:ln>
        </p:spPr>
      </p:pic>
      <p:cxnSp>
        <p:nvCxnSpPr>
          <p:cNvPr id="104" name="Google Shape;104;p16"/>
          <p:cNvCxnSpPr/>
          <p:nvPr/>
        </p:nvCxnSpPr>
        <p:spPr>
          <a:xfrm>
            <a:off x="6491025" y="2065825"/>
            <a:ext cx="588285" cy="1160125"/>
          </a:xfrm>
          <a:prstGeom prst="straightConnector1">
            <a:avLst/>
          </a:prstGeom>
          <a:noFill/>
          <a:ln w="28575" cap="flat" cmpd="sng">
            <a:solidFill>
              <a:srgbClr val="4A86E8"/>
            </a:solidFill>
            <a:prstDash val="solid"/>
            <a:round/>
            <a:headEnd type="none" w="med" len="med"/>
            <a:tailEnd type="triangle" w="med" len="med"/>
          </a:ln>
        </p:spPr>
      </p:cxnSp>
      <p:cxnSp>
        <p:nvCxnSpPr>
          <p:cNvPr id="106" name="Google Shape;106;p16"/>
          <p:cNvCxnSpPr>
            <a:cxnSpLocks/>
          </p:cNvCxnSpPr>
          <p:nvPr/>
        </p:nvCxnSpPr>
        <p:spPr>
          <a:xfrm rot="10800000" flipH="1">
            <a:off x="7008649" y="1883199"/>
            <a:ext cx="723600" cy="361800"/>
          </a:xfrm>
          <a:prstGeom prst="straightConnector1">
            <a:avLst/>
          </a:prstGeom>
          <a:noFill/>
          <a:ln w="28575" cap="flat" cmpd="sng">
            <a:solidFill>
              <a:srgbClr val="4A86E8"/>
            </a:solidFill>
            <a:prstDash val="solid"/>
            <a:round/>
            <a:headEnd type="none" w="med" len="med"/>
            <a:tailEnd type="triangle" w="med" len="med"/>
          </a:ln>
        </p:spPr>
      </p:cxnSp>
      <p:pic>
        <p:nvPicPr>
          <p:cNvPr id="107" name="Google Shape;107;p16"/>
          <p:cNvPicPr preferRelativeResize="0"/>
          <p:nvPr/>
        </p:nvPicPr>
        <p:blipFill>
          <a:blip r:embed="rId10">
            <a:alphaModFix/>
          </a:blip>
          <a:stretch>
            <a:fillRect/>
          </a:stretch>
        </p:blipFill>
        <p:spPr>
          <a:xfrm>
            <a:off x="7852663" y="2244993"/>
            <a:ext cx="573000" cy="322306"/>
          </a:xfrm>
          <a:prstGeom prst="rect">
            <a:avLst/>
          </a:prstGeom>
          <a:noFill/>
          <a:ln>
            <a:noFill/>
          </a:ln>
        </p:spPr>
      </p:pic>
      <p:pic>
        <p:nvPicPr>
          <p:cNvPr id="109" name="Google Shape;109;p16"/>
          <p:cNvPicPr preferRelativeResize="0"/>
          <p:nvPr/>
        </p:nvPicPr>
        <p:blipFill>
          <a:blip r:embed="rId11">
            <a:alphaModFix/>
          </a:blip>
          <a:stretch>
            <a:fillRect/>
          </a:stretch>
        </p:blipFill>
        <p:spPr>
          <a:xfrm>
            <a:off x="7722668" y="3264158"/>
            <a:ext cx="573000" cy="322307"/>
          </a:xfrm>
          <a:prstGeom prst="rect">
            <a:avLst/>
          </a:prstGeom>
          <a:noFill/>
          <a:ln>
            <a:noFill/>
          </a:ln>
        </p:spPr>
      </p:pic>
      <p:cxnSp>
        <p:nvCxnSpPr>
          <p:cNvPr id="110" name="Google Shape;110;p16"/>
          <p:cNvCxnSpPr>
            <a:cxnSpLocks/>
          </p:cNvCxnSpPr>
          <p:nvPr/>
        </p:nvCxnSpPr>
        <p:spPr>
          <a:xfrm>
            <a:off x="6700513" y="2265741"/>
            <a:ext cx="1341218" cy="776440"/>
          </a:xfrm>
          <a:prstGeom prst="straightConnector1">
            <a:avLst/>
          </a:prstGeom>
          <a:noFill/>
          <a:ln w="28575" cap="flat" cmpd="sng">
            <a:solidFill>
              <a:srgbClr val="4A86E8"/>
            </a:solidFill>
            <a:prstDash val="solid"/>
            <a:round/>
            <a:headEnd type="none" w="med" len="med"/>
            <a:tailEnd type="triangle" w="med" len="med"/>
          </a:ln>
        </p:spPr>
      </p:cxnSp>
      <p:pic>
        <p:nvPicPr>
          <p:cNvPr id="111" name="Google Shape;111;p16"/>
          <p:cNvPicPr preferRelativeResize="0"/>
          <p:nvPr/>
        </p:nvPicPr>
        <p:blipFill>
          <a:blip r:embed="rId12">
            <a:alphaModFix/>
          </a:blip>
          <a:stretch>
            <a:fillRect/>
          </a:stretch>
        </p:blipFill>
        <p:spPr>
          <a:xfrm>
            <a:off x="5522825" y="3415933"/>
            <a:ext cx="983524" cy="286762"/>
          </a:xfrm>
          <a:prstGeom prst="rect">
            <a:avLst/>
          </a:prstGeom>
          <a:noFill/>
          <a:ln>
            <a:noFill/>
          </a:ln>
        </p:spPr>
      </p:pic>
      <p:cxnSp>
        <p:nvCxnSpPr>
          <p:cNvPr id="120" name="Google Shape;120;p16"/>
          <p:cNvCxnSpPr/>
          <p:nvPr/>
        </p:nvCxnSpPr>
        <p:spPr>
          <a:xfrm flipH="1">
            <a:off x="6107093" y="2744678"/>
            <a:ext cx="115158" cy="766858"/>
          </a:xfrm>
          <a:prstGeom prst="straightConnector1">
            <a:avLst/>
          </a:prstGeom>
          <a:noFill/>
          <a:ln w="28575" cap="flat" cmpd="sng">
            <a:solidFill>
              <a:srgbClr val="4A86E8"/>
            </a:solidFill>
            <a:prstDash val="solid"/>
            <a:round/>
            <a:headEnd type="none" w="med" len="med"/>
            <a:tailEnd type="triangle" w="med" len="med"/>
          </a:ln>
        </p:spPr>
      </p:cxnSp>
      <p:pic>
        <p:nvPicPr>
          <p:cNvPr id="121" name="Google Shape;121;p16"/>
          <p:cNvPicPr preferRelativeResize="0"/>
          <p:nvPr/>
        </p:nvPicPr>
        <p:blipFill>
          <a:blip r:embed="rId13">
            <a:alphaModFix/>
          </a:blip>
          <a:stretch>
            <a:fillRect/>
          </a:stretch>
        </p:blipFill>
        <p:spPr>
          <a:xfrm>
            <a:off x="5522822" y="3702748"/>
            <a:ext cx="573000" cy="322306"/>
          </a:xfrm>
          <a:prstGeom prst="rect">
            <a:avLst/>
          </a:prstGeom>
          <a:noFill/>
          <a:ln>
            <a:noFill/>
          </a:ln>
        </p:spPr>
      </p:pic>
      <p:pic>
        <p:nvPicPr>
          <p:cNvPr id="122" name="Google Shape;122;p16"/>
          <p:cNvPicPr preferRelativeResize="0"/>
          <p:nvPr/>
        </p:nvPicPr>
        <p:blipFill>
          <a:blip r:embed="rId13">
            <a:alphaModFix/>
          </a:blip>
          <a:stretch>
            <a:fillRect/>
          </a:stretch>
        </p:blipFill>
        <p:spPr>
          <a:xfrm>
            <a:off x="5522822" y="4025098"/>
            <a:ext cx="573000" cy="322306"/>
          </a:xfrm>
          <a:prstGeom prst="rect">
            <a:avLst/>
          </a:prstGeom>
          <a:noFill/>
          <a:ln>
            <a:noFill/>
          </a:ln>
        </p:spPr>
      </p:pic>
      <p:pic>
        <p:nvPicPr>
          <p:cNvPr id="123" name="Google Shape;123;p16"/>
          <p:cNvPicPr preferRelativeResize="0"/>
          <p:nvPr/>
        </p:nvPicPr>
        <p:blipFill>
          <a:blip r:embed="rId11">
            <a:alphaModFix/>
          </a:blip>
          <a:stretch>
            <a:fillRect/>
          </a:stretch>
        </p:blipFill>
        <p:spPr>
          <a:xfrm>
            <a:off x="6057265" y="4040265"/>
            <a:ext cx="573000" cy="322307"/>
          </a:xfrm>
          <a:prstGeom prst="rect">
            <a:avLst/>
          </a:prstGeom>
          <a:noFill/>
          <a:ln>
            <a:noFill/>
          </a:ln>
        </p:spPr>
      </p:pic>
      <p:pic>
        <p:nvPicPr>
          <p:cNvPr id="124" name="Google Shape;124;p16"/>
          <p:cNvPicPr preferRelativeResize="0"/>
          <p:nvPr/>
        </p:nvPicPr>
        <p:blipFill>
          <a:blip r:embed="rId8">
            <a:alphaModFix/>
          </a:blip>
          <a:stretch>
            <a:fillRect/>
          </a:stretch>
        </p:blipFill>
        <p:spPr>
          <a:xfrm>
            <a:off x="6054259" y="3711432"/>
            <a:ext cx="573000" cy="322307"/>
          </a:xfrm>
          <a:prstGeom prst="rect">
            <a:avLst/>
          </a:prstGeom>
          <a:noFill/>
          <a:ln>
            <a:noFill/>
          </a:ln>
        </p:spPr>
      </p:pic>
      <p:cxnSp>
        <p:nvCxnSpPr>
          <p:cNvPr id="125" name="Google Shape;125;p16"/>
          <p:cNvCxnSpPr>
            <a:endCxn id="96" idx="1"/>
          </p:cNvCxnSpPr>
          <p:nvPr/>
        </p:nvCxnSpPr>
        <p:spPr>
          <a:xfrm flipV="1">
            <a:off x="1862675" y="1707241"/>
            <a:ext cx="1329188" cy="860059"/>
          </a:xfrm>
          <a:prstGeom prst="straightConnector1">
            <a:avLst/>
          </a:prstGeom>
          <a:noFill/>
          <a:ln w="19050" cap="flat" cmpd="sng">
            <a:solidFill>
              <a:srgbClr val="4A86E8"/>
            </a:solidFill>
            <a:prstDash val="solid"/>
            <a:round/>
            <a:headEnd type="none" w="med" len="med"/>
            <a:tailEnd type="triangle" w="med" len="med"/>
          </a:ln>
        </p:spPr>
      </p:cxnSp>
      <p:sp>
        <p:nvSpPr>
          <p:cNvPr id="39" name="Google Shape;76;p15"/>
          <p:cNvSpPr txBox="1"/>
          <p:nvPr/>
        </p:nvSpPr>
        <p:spPr>
          <a:xfrm>
            <a:off x="3061099" y="35101"/>
            <a:ext cx="5962827"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rgbClr val="FFFFFF"/>
                </a:solidFill>
              </a:rPr>
              <a:t>Future Vision</a:t>
            </a:r>
            <a:endParaRPr sz="4700">
              <a:solidFill>
                <a:srgbClr val="FFFFFF"/>
              </a:solidFill>
            </a:endParaRPr>
          </a:p>
        </p:txBody>
      </p:sp>
      <p:sp>
        <p:nvSpPr>
          <p:cNvPr id="40" name="Cloud Callout 39"/>
          <p:cNvSpPr/>
          <p:nvPr/>
        </p:nvSpPr>
        <p:spPr>
          <a:xfrm flipH="1">
            <a:off x="157964" y="500820"/>
            <a:ext cx="2816939" cy="1514764"/>
          </a:xfrm>
          <a:prstGeom prst="cloudCallout">
            <a:avLst>
              <a:gd name="adj1" fmla="val 4086"/>
              <a:gd name="adj2" fmla="val 7347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I wonder how much water is in my favorite lake to visit?</a:t>
            </a:r>
          </a:p>
        </p:txBody>
      </p:sp>
      <p:sp>
        <p:nvSpPr>
          <p:cNvPr id="45" name="Cloud Callout 44"/>
          <p:cNvSpPr/>
          <p:nvPr/>
        </p:nvSpPr>
        <p:spPr>
          <a:xfrm flipH="1">
            <a:off x="1708591" y="3386235"/>
            <a:ext cx="2719849" cy="1371965"/>
          </a:xfrm>
          <a:prstGeom prst="cloudCallout">
            <a:avLst>
              <a:gd name="adj1" fmla="val 51608"/>
              <a:gd name="adj2" fmla="val -631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Oh, I didn’t know these other data existed… Is it safe to swim or fish…</a:t>
            </a:r>
          </a:p>
        </p:txBody>
      </p:sp>
      <p:grpSp>
        <p:nvGrpSpPr>
          <p:cNvPr id="7" name="Group 6"/>
          <p:cNvGrpSpPr/>
          <p:nvPr/>
        </p:nvGrpSpPr>
        <p:grpSpPr>
          <a:xfrm>
            <a:off x="5489067" y="4276857"/>
            <a:ext cx="3096774" cy="975955"/>
            <a:chOff x="151221" y="4323233"/>
            <a:chExt cx="3096774" cy="975955"/>
          </a:xfrm>
        </p:grpSpPr>
        <p:pic>
          <p:nvPicPr>
            <p:cNvPr id="47" name="Picture 2" descr="Search Bar Icons - Download Free Vector Icons | Noun Project in ..."/>
            <p:cNvPicPr>
              <a:picLocks noChangeAspect="1" noChangeArrowheads="1"/>
            </p:cNvPicPr>
            <p:nvPr/>
          </p:nvPicPr>
          <p:blipFill rotWithShape="1">
            <a:blip r:embed="rId14">
              <a:duotone>
                <a:schemeClr val="accent4">
                  <a:shade val="45000"/>
                  <a:satMod val="135000"/>
                </a:schemeClr>
                <a:prstClr val="white"/>
              </a:duotone>
              <a:extLst>
                <a:ext uri="{28A0092B-C50C-407E-A947-70E740481C1C}">
                  <a14:useLocalDpi xmlns:a14="http://schemas.microsoft.com/office/drawing/2010/main" val="0"/>
                </a:ext>
              </a:extLst>
            </a:blip>
            <a:srcRect t="33455" b="35030"/>
            <a:stretch/>
          </p:blipFill>
          <p:spPr bwMode="auto">
            <a:xfrm>
              <a:off x="151221" y="4323233"/>
              <a:ext cx="3096774" cy="975955"/>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331595" y="4670455"/>
              <a:ext cx="2263761" cy="307777"/>
            </a:xfrm>
            <a:prstGeom prst="rect">
              <a:avLst/>
            </a:prstGeom>
            <a:noFill/>
          </p:spPr>
          <p:txBody>
            <a:bodyPr wrap="none" rtlCol="0">
              <a:spAutoFit/>
            </a:bodyPr>
            <a:lstStyle/>
            <a:p>
              <a:r>
                <a:rPr lang="en-US">
                  <a:solidFill>
                    <a:schemeClr val="accent4"/>
                  </a:solidFill>
                </a:rPr>
                <a:t>Favorite Lake water levels</a:t>
              </a:r>
            </a:p>
          </p:txBody>
        </p:sp>
      </p:grpSp>
      <p:pic>
        <p:nvPicPr>
          <p:cNvPr id="34" name="Picture 33" descr="A picture containing monitor, television, computer, drawing&#10;&#10;Description automatically generated">
            <a:extLst>
              <a:ext uri="{FF2B5EF4-FFF2-40B4-BE49-F238E27FC236}">
                <a16:creationId xmlns:a16="http://schemas.microsoft.com/office/drawing/2014/main" id="{E84B7393-A31F-9A44-B9E4-513D317DA511}"/>
              </a:ext>
            </a:extLst>
          </p:cNvPr>
          <p:cNvPicPr>
            <a:picLocks noChangeAspect="1"/>
          </p:cNvPicPr>
          <p:nvPr/>
        </p:nvPicPr>
        <p:blipFill>
          <a:blip r:embed="rId15"/>
          <a:stretch>
            <a:fillRect/>
          </a:stretch>
        </p:blipFill>
        <p:spPr>
          <a:xfrm>
            <a:off x="7762990" y="1522073"/>
            <a:ext cx="748046" cy="549814"/>
          </a:xfrm>
          <a:prstGeom prst="rect">
            <a:avLst/>
          </a:prstGeom>
        </p:spPr>
      </p:pic>
      <p:pic>
        <p:nvPicPr>
          <p:cNvPr id="35" name="Picture 34" descr="A close up of a logo&#10;&#10;Description automatically generated">
            <a:extLst>
              <a:ext uri="{FF2B5EF4-FFF2-40B4-BE49-F238E27FC236}">
                <a16:creationId xmlns:a16="http://schemas.microsoft.com/office/drawing/2014/main" id="{F50E7226-87D3-AF40-8ACC-028E1B1B1ED9}"/>
              </a:ext>
            </a:extLst>
          </p:cNvPr>
          <p:cNvPicPr>
            <a:picLocks noChangeAspect="1"/>
          </p:cNvPicPr>
          <p:nvPr/>
        </p:nvPicPr>
        <p:blipFill>
          <a:blip r:embed="rId16"/>
          <a:stretch>
            <a:fillRect/>
          </a:stretch>
        </p:blipFill>
        <p:spPr>
          <a:xfrm>
            <a:off x="8078106" y="2714344"/>
            <a:ext cx="549814" cy="54981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5"/>
        <p:cNvGrpSpPr/>
        <p:nvPr/>
      </p:nvGrpSpPr>
      <p:grpSpPr>
        <a:xfrm>
          <a:off x="0" y="0"/>
          <a:ext cx="0" cy="0"/>
          <a:chOff x="0" y="0"/>
          <a:chExt cx="0" cy="0"/>
        </a:xfrm>
      </p:grpSpPr>
      <p:pic>
        <p:nvPicPr>
          <p:cNvPr id="136" name="Google Shape;136;p18"/>
          <p:cNvPicPr preferRelativeResize="0"/>
          <p:nvPr/>
        </p:nvPicPr>
        <p:blipFill rotWithShape="1">
          <a:blip r:embed="rId3">
            <a:alphaModFix/>
          </a:blip>
          <a:srcRect l="23815" r="1435"/>
          <a:stretch/>
        </p:blipFill>
        <p:spPr>
          <a:xfrm>
            <a:off x="2062225" y="1437600"/>
            <a:ext cx="5019551" cy="847725"/>
          </a:xfrm>
          <a:prstGeom prst="rect">
            <a:avLst/>
          </a:prstGeom>
          <a:noFill/>
          <a:ln>
            <a:noFill/>
          </a:ln>
        </p:spPr>
      </p:pic>
      <p:sp>
        <p:nvSpPr>
          <p:cNvPr id="137" name="Google Shape;137;p18"/>
          <p:cNvSpPr txBox="1"/>
          <p:nvPr/>
        </p:nvSpPr>
        <p:spPr>
          <a:xfrm>
            <a:off x="2328000" y="2520000"/>
            <a:ext cx="4332000" cy="14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FFFFFF"/>
                </a:solidFill>
              </a:rPr>
              <a:t>CURRENT STATUS</a:t>
            </a:r>
            <a:endParaRPr sz="34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
        <p:cNvGrpSpPr/>
        <p:nvPr/>
      </p:nvGrpSpPr>
      <p:grpSpPr>
        <a:xfrm>
          <a:off x="0" y="0"/>
          <a:ext cx="0" cy="0"/>
          <a:chOff x="0" y="0"/>
          <a:chExt cx="0" cy="0"/>
        </a:xfrm>
      </p:grpSpPr>
      <p:sp>
        <p:nvSpPr>
          <p:cNvPr id="142" name="Google Shape;142;p19"/>
          <p:cNvSpPr/>
          <p:nvPr/>
        </p:nvSpPr>
        <p:spPr>
          <a:xfrm>
            <a:off x="39375" y="1017650"/>
            <a:ext cx="4246447" cy="3966000"/>
          </a:xfrm>
          <a:prstGeom prst="rect">
            <a:avLst/>
          </a:prstGeom>
          <a:noFill/>
          <a:ln w="3810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t>sdfsfsdfs</a:t>
            </a:r>
            <a:endParaRPr sz="2200"/>
          </a:p>
        </p:txBody>
      </p:sp>
      <p:sp>
        <p:nvSpPr>
          <p:cNvPr id="148" name="Google Shape;148;p19"/>
          <p:cNvSpPr txBox="1"/>
          <p:nvPr/>
        </p:nvSpPr>
        <p:spPr>
          <a:xfrm>
            <a:off x="819875" y="1385575"/>
            <a:ext cx="2620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9"/>
          <p:cNvSpPr txBox="1"/>
          <p:nvPr/>
        </p:nvSpPr>
        <p:spPr>
          <a:xfrm>
            <a:off x="109522" y="1147700"/>
            <a:ext cx="4176300" cy="378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E69138"/>
                </a:solidFill>
              </a:rPr>
              <a:t>(1) Unique IDs</a:t>
            </a:r>
            <a:r>
              <a:rPr lang="en" sz="1800">
                <a:solidFill>
                  <a:srgbClr val="FFFFFF"/>
                </a:solidFill>
              </a:rPr>
              <a:t> – a persistent identifier unique to each dataset</a:t>
            </a:r>
            <a:endParaRPr sz="1800">
              <a:solidFill>
                <a:srgbClr val="FFFFFF"/>
              </a:solidFill>
            </a:endParaRPr>
          </a:p>
          <a:p>
            <a:pPr marL="0" lvl="0" indent="0" algn="l" rtl="0">
              <a:lnSpc>
                <a:spcPct val="115000"/>
              </a:lnSpc>
              <a:spcBef>
                <a:spcPts val="1600"/>
              </a:spcBef>
              <a:spcAft>
                <a:spcPts val="0"/>
              </a:spcAft>
              <a:buNone/>
            </a:pPr>
            <a:endParaRPr sz="1800">
              <a:solidFill>
                <a:srgbClr val="FFFFFF"/>
              </a:solidFill>
            </a:endParaRPr>
          </a:p>
        </p:txBody>
      </p:sp>
      <p:sp>
        <p:nvSpPr>
          <p:cNvPr id="10" name="Google Shape;76;p15"/>
          <p:cNvSpPr txBox="1"/>
          <p:nvPr/>
        </p:nvSpPr>
        <p:spPr>
          <a:xfrm>
            <a:off x="979055" y="35101"/>
            <a:ext cx="8044871" cy="1098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rgbClr val="FFFFFF"/>
                </a:solidFill>
              </a:rPr>
              <a:t>Geoconnex Does 3 Things</a:t>
            </a:r>
            <a:endParaRPr sz="4700">
              <a:solidFill>
                <a:srgbClr val="FFFFFF"/>
              </a:solidFill>
            </a:endParaRPr>
          </a:p>
        </p:txBody>
      </p:sp>
      <p:pic>
        <p:nvPicPr>
          <p:cNvPr id="2052" name="Picture 4" descr="Data icon"/>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43197" y="1225850"/>
            <a:ext cx="765031" cy="765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ata icon"/>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83015" y="1236325"/>
            <a:ext cx="765031" cy="7650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1681" y="1990881"/>
            <a:ext cx="1367680" cy="311801"/>
          </a:xfrm>
          <a:prstGeom prst="rect">
            <a:avLst/>
          </a:prstGeom>
          <a:noFill/>
        </p:spPr>
        <p:txBody>
          <a:bodyPr wrap="square" rtlCol="0">
            <a:spAutoFit/>
          </a:bodyPr>
          <a:lstStyle/>
          <a:p>
            <a:pPr algn="ctr"/>
            <a:r>
              <a:rPr lang="en-US">
                <a:solidFill>
                  <a:schemeClr val="bg1"/>
                </a:solidFill>
              </a:rPr>
              <a:t>Well #1</a:t>
            </a:r>
          </a:p>
        </p:txBody>
      </p:sp>
      <p:sp>
        <p:nvSpPr>
          <p:cNvPr id="16" name="TextBox 15"/>
          <p:cNvSpPr txBox="1"/>
          <p:nvPr/>
        </p:nvSpPr>
        <p:spPr>
          <a:xfrm>
            <a:off x="7057608" y="2001356"/>
            <a:ext cx="1367680" cy="311801"/>
          </a:xfrm>
          <a:prstGeom prst="rect">
            <a:avLst/>
          </a:prstGeom>
          <a:noFill/>
        </p:spPr>
        <p:txBody>
          <a:bodyPr wrap="square" rtlCol="0">
            <a:spAutoFit/>
          </a:bodyPr>
          <a:lstStyle/>
          <a:p>
            <a:pPr algn="ctr"/>
            <a:r>
              <a:rPr lang="en-US">
                <a:solidFill>
                  <a:schemeClr val="bg1"/>
                </a:solidFill>
              </a:rPr>
              <a:t>Well #1</a:t>
            </a:r>
          </a:p>
        </p:txBody>
      </p:sp>
      <p:sp>
        <p:nvSpPr>
          <p:cNvPr id="5" name="Left-Right Arrow 4"/>
          <p:cNvSpPr/>
          <p:nvPr/>
        </p:nvSpPr>
        <p:spPr>
          <a:xfrm>
            <a:off x="6010050" y="1394811"/>
            <a:ext cx="1065006" cy="36009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908451" y="1053745"/>
            <a:ext cx="1351652" cy="369332"/>
          </a:xfrm>
          <a:prstGeom prst="rect">
            <a:avLst/>
          </a:prstGeom>
          <a:noFill/>
        </p:spPr>
        <p:txBody>
          <a:bodyPr wrap="none" rtlCol="0">
            <a:spAutoFit/>
          </a:bodyPr>
          <a:lstStyle/>
          <a:p>
            <a:r>
              <a:rPr lang="en-US" sz="1800" b="1">
                <a:solidFill>
                  <a:schemeClr val="accent1"/>
                </a:solidFill>
              </a:rPr>
              <a:t>Same ??? </a:t>
            </a:r>
          </a:p>
        </p:txBody>
      </p:sp>
      <p:sp>
        <p:nvSpPr>
          <p:cNvPr id="7" name="TextBox 6"/>
          <p:cNvSpPr txBox="1"/>
          <p:nvPr/>
        </p:nvSpPr>
        <p:spPr>
          <a:xfrm>
            <a:off x="5289196" y="2491368"/>
            <a:ext cx="2941831" cy="369332"/>
          </a:xfrm>
          <a:prstGeom prst="rect">
            <a:avLst/>
          </a:prstGeom>
          <a:noFill/>
        </p:spPr>
        <p:txBody>
          <a:bodyPr wrap="none" rtlCol="0">
            <a:spAutoFit/>
          </a:bodyPr>
          <a:lstStyle/>
          <a:p>
            <a:r>
              <a:rPr lang="en-US" sz="1800">
                <a:solidFill>
                  <a:schemeClr val="accent1"/>
                </a:solidFill>
              </a:rPr>
              <a:t>The water version of a DOI</a:t>
            </a:r>
          </a:p>
        </p:txBody>
      </p:sp>
      <p:sp>
        <p:nvSpPr>
          <p:cNvPr id="8" name="TextBox 7"/>
          <p:cNvSpPr txBox="1"/>
          <p:nvPr/>
        </p:nvSpPr>
        <p:spPr>
          <a:xfrm>
            <a:off x="4315562" y="2924299"/>
            <a:ext cx="4392549" cy="338554"/>
          </a:xfrm>
          <a:prstGeom prst="rect">
            <a:avLst/>
          </a:prstGeom>
          <a:noFill/>
        </p:spPr>
        <p:txBody>
          <a:bodyPr wrap="none" rtlCol="0">
            <a:spAutoFit/>
          </a:bodyPr>
          <a:lstStyle/>
          <a:p>
            <a:r>
              <a:rPr lang="en-US" sz="1600" u="sng">
                <a:solidFill>
                  <a:schemeClr val="accent5"/>
                </a:solidFill>
                <a:hlinkClick r:id="rId4"/>
              </a:rPr>
              <a:t>https://geoconnex.us/</a:t>
            </a:r>
            <a:r>
              <a:rPr lang="en-US" sz="1600" u="sng">
                <a:solidFill>
                  <a:schemeClr val="accent5"/>
                </a:solidFill>
              </a:rPr>
              <a:t>epa/hmw/020700110204</a:t>
            </a:r>
            <a:endParaRPr lang="en-US" sz="1600">
              <a:solidFill>
                <a:schemeClr val="accent5"/>
              </a:solidFill>
            </a:endParaRPr>
          </a:p>
        </p:txBody>
      </p:sp>
      <p:sp>
        <p:nvSpPr>
          <p:cNvPr id="9" name="TextBox 8"/>
          <p:cNvSpPr txBox="1"/>
          <p:nvPr/>
        </p:nvSpPr>
        <p:spPr>
          <a:xfrm>
            <a:off x="4416152" y="3502220"/>
            <a:ext cx="1157689" cy="738664"/>
          </a:xfrm>
          <a:prstGeom prst="rect">
            <a:avLst/>
          </a:prstGeom>
          <a:noFill/>
        </p:spPr>
        <p:txBody>
          <a:bodyPr wrap="none" rtlCol="0">
            <a:spAutoFit/>
          </a:bodyPr>
          <a:lstStyle/>
          <a:p>
            <a:pPr algn="ctr"/>
            <a:r>
              <a:rPr lang="en-US" b="1" err="1">
                <a:solidFill>
                  <a:schemeClr val="accent1"/>
                </a:solidFill>
              </a:rPr>
              <a:t>Geoconnex</a:t>
            </a:r>
            <a:endParaRPr lang="en-US" b="1">
              <a:solidFill>
                <a:schemeClr val="accent1"/>
              </a:solidFill>
            </a:endParaRPr>
          </a:p>
          <a:p>
            <a:pPr algn="ctr"/>
            <a:r>
              <a:rPr lang="en-US" b="1">
                <a:solidFill>
                  <a:schemeClr val="accent1"/>
                </a:solidFill>
              </a:rPr>
              <a:t>version </a:t>
            </a:r>
          </a:p>
          <a:p>
            <a:pPr algn="ctr"/>
            <a:r>
              <a:rPr lang="en-US" b="1">
                <a:solidFill>
                  <a:schemeClr val="accent1"/>
                </a:solidFill>
              </a:rPr>
              <a:t>of DOI</a:t>
            </a:r>
            <a:endParaRPr lang="en-US">
              <a:solidFill>
                <a:schemeClr val="accent1"/>
              </a:solidFill>
            </a:endParaRPr>
          </a:p>
        </p:txBody>
      </p:sp>
      <p:sp>
        <p:nvSpPr>
          <p:cNvPr id="11" name="Rectangle 10"/>
          <p:cNvSpPr/>
          <p:nvPr/>
        </p:nvSpPr>
        <p:spPr>
          <a:xfrm>
            <a:off x="7280141" y="3502220"/>
            <a:ext cx="1586768" cy="738664"/>
          </a:xfrm>
          <a:prstGeom prst="rect">
            <a:avLst/>
          </a:prstGeom>
        </p:spPr>
        <p:txBody>
          <a:bodyPr wrap="square">
            <a:spAutoFit/>
          </a:bodyPr>
          <a:lstStyle/>
          <a:p>
            <a:pPr algn="ctr"/>
            <a:r>
              <a:rPr lang="en-US" b="1">
                <a:solidFill>
                  <a:schemeClr val="accent1"/>
                </a:solidFill>
              </a:rPr>
              <a:t>Organization’s</a:t>
            </a:r>
          </a:p>
          <a:p>
            <a:pPr algn="ctr"/>
            <a:r>
              <a:rPr lang="en-US" b="1">
                <a:solidFill>
                  <a:schemeClr val="accent1"/>
                </a:solidFill>
              </a:rPr>
              <a:t>Unique ID for </a:t>
            </a:r>
          </a:p>
          <a:p>
            <a:pPr algn="ctr"/>
            <a:r>
              <a:rPr lang="en-US" b="1">
                <a:solidFill>
                  <a:schemeClr val="accent1"/>
                </a:solidFill>
              </a:rPr>
              <a:t>Data</a:t>
            </a:r>
            <a:endParaRPr lang="en-US">
              <a:solidFill>
                <a:schemeClr val="accent1"/>
              </a:solidFill>
            </a:endParaRPr>
          </a:p>
        </p:txBody>
      </p:sp>
      <p:sp>
        <p:nvSpPr>
          <p:cNvPr id="12" name="Rectangle 11"/>
          <p:cNvSpPr/>
          <p:nvPr/>
        </p:nvSpPr>
        <p:spPr>
          <a:xfrm>
            <a:off x="5468988" y="3640720"/>
            <a:ext cx="590069" cy="461665"/>
          </a:xfrm>
          <a:prstGeom prst="rect">
            <a:avLst/>
          </a:prstGeom>
        </p:spPr>
        <p:txBody>
          <a:bodyPr wrap="square">
            <a:spAutoFit/>
          </a:bodyPr>
          <a:lstStyle/>
          <a:p>
            <a:r>
              <a:rPr lang="en-US" sz="2400" b="1">
                <a:solidFill>
                  <a:schemeClr val="accent1"/>
                </a:solidFill>
              </a:rPr>
              <a:t> +</a:t>
            </a:r>
          </a:p>
        </p:txBody>
      </p:sp>
      <p:sp>
        <p:nvSpPr>
          <p:cNvPr id="13" name="Rectangle 12"/>
          <p:cNvSpPr/>
          <p:nvPr/>
        </p:nvSpPr>
        <p:spPr>
          <a:xfrm>
            <a:off x="5686709" y="3502220"/>
            <a:ext cx="1582027" cy="738664"/>
          </a:xfrm>
          <a:prstGeom prst="rect">
            <a:avLst/>
          </a:prstGeom>
        </p:spPr>
        <p:txBody>
          <a:bodyPr wrap="square">
            <a:spAutoFit/>
          </a:bodyPr>
          <a:lstStyle/>
          <a:p>
            <a:pPr algn="ctr"/>
            <a:r>
              <a:rPr lang="en-US" b="1">
                <a:solidFill>
                  <a:schemeClr val="accent1"/>
                </a:solidFill>
              </a:rPr>
              <a:t>Registered</a:t>
            </a:r>
          </a:p>
          <a:p>
            <a:pPr algn="ctr"/>
            <a:r>
              <a:rPr lang="en-US" b="1">
                <a:solidFill>
                  <a:schemeClr val="accent1"/>
                </a:solidFill>
              </a:rPr>
              <a:t>organization</a:t>
            </a:r>
          </a:p>
          <a:p>
            <a:pPr algn="ctr"/>
            <a:r>
              <a:rPr lang="en-US" b="1">
                <a:solidFill>
                  <a:schemeClr val="accent1"/>
                </a:solidFill>
              </a:rPr>
              <a:t>name</a:t>
            </a:r>
            <a:r>
              <a:rPr lang="en-US">
                <a:solidFill>
                  <a:schemeClr val="accent1"/>
                </a:solidFill>
              </a:rPr>
              <a:t> </a:t>
            </a:r>
          </a:p>
        </p:txBody>
      </p:sp>
      <p:sp>
        <p:nvSpPr>
          <p:cNvPr id="26" name="Rectangle 25"/>
          <p:cNvSpPr/>
          <p:nvPr/>
        </p:nvSpPr>
        <p:spPr>
          <a:xfrm>
            <a:off x="7080734" y="3640720"/>
            <a:ext cx="590069" cy="461665"/>
          </a:xfrm>
          <a:prstGeom prst="rect">
            <a:avLst/>
          </a:prstGeom>
        </p:spPr>
        <p:txBody>
          <a:bodyPr wrap="square">
            <a:spAutoFit/>
          </a:bodyPr>
          <a:lstStyle/>
          <a:p>
            <a:r>
              <a:rPr lang="en-US" sz="2400" b="1">
                <a:solidFill>
                  <a:schemeClr val="accent1"/>
                </a:solidFill>
              </a:rPr>
              <a:t> +</a:t>
            </a:r>
          </a:p>
        </p:txBody>
      </p:sp>
      <p:sp>
        <p:nvSpPr>
          <p:cNvPr id="15" name="Left Brace 14"/>
          <p:cNvSpPr/>
          <p:nvPr/>
        </p:nvSpPr>
        <p:spPr>
          <a:xfrm rot="16200000">
            <a:off x="5141124" y="2561116"/>
            <a:ext cx="369340" cy="1692258"/>
          </a:xfrm>
          <a:custGeom>
            <a:avLst/>
            <a:gdLst>
              <a:gd name="connsiteX0" fmla="*/ 249265 w 249265"/>
              <a:gd name="connsiteY0" fmla="*/ 1692258 h 1692258"/>
              <a:gd name="connsiteX1" fmla="*/ 124632 w 249265"/>
              <a:gd name="connsiteY1" fmla="*/ 1671487 h 1692258"/>
              <a:gd name="connsiteX2" fmla="*/ 124633 w 249265"/>
              <a:gd name="connsiteY2" fmla="*/ 866900 h 1692258"/>
              <a:gd name="connsiteX3" fmla="*/ 0 w 249265"/>
              <a:gd name="connsiteY3" fmla="*/ 846129 h 1692258"/>
              <a:gd name="connsiteX4" fmla="*/ 124633 w 249265"/>
              <a:gd name="connsiteY4" fmla="*/ 825358 h 1692258"/>
              <a:gd name="connsiteX5" fmla="*/ 124633 w 249265"/>
              <a:gd name="connsiteY5" fmla="*/ 20771 h 1692258"/>
              <a:gd name="connsiteX6" fmla="*/ 249266 w 249265"/>
              <a:gd name="connsiteY6" fmla="*/ 0 h 1692258"/>
              <a:gd name="connsiteX7" fmla="*/ 249265 w 249265"/>
              <a:gd name="connsiteY7" fmla="*/ 1692258 h 1692258"/>
              <a:gd name="connsiteX0" fmla="*/ 249265 w 249265"/>
              <a:gd name="connsiteY0" fmla="*/ 1692258 h 1692258"/>
              <a:gd name="connsiteX1" fmla="*/ 124632 w 249265"/>
              <a:gd name="connsiteY1" fmla="*/ 1671487 h 1692258"/>
              <a:gd name="connsiteX2" fmla="*/ 124633 w 249265"/>
              <a:gd name="connsiteY2" fmla="*/ 866900 h 1692258"/>
              <a:gd name="connsiteX3" fmla="*/ 0 w 249265"/>
              <a:gd name="connsiteY3" fmla="*/ 846129 h 1692258"/>
              <a:gd name="connsiteX4" fmla="*/ 124633 w 249265"/>
              <a:gd name="connsiteY4" fmla="*/ 825358 h 1692258"/>
              <a:gd name="connsiteX5" fmla="*/ 124633 w 249265"/>
              <a:gd name="connsiteY5" fmla="*/ 20771 h 1692258"/>
              <a:gd name="connsiteX6" fmla="*/ 249266 w 249265"/>
              <a:gd name="connsiteY6" fmla="*/ 0 h 1692258"/>
              <a:gd name="connsiteX0" fmla="*/ 369339 w 369340"/>
              <a:gd name="connsiteY0" fmla="*/ 1692258 h 1692258"/>
              <a:gd name="connsiteX1" fmla="*/ 244706 w 369340"/>
              <a:gd name="connsiteY1" fmla="*/ 1671487 h 1692258"/>
              <a:gd name="connsiteX2" fmla="*/ 244707 w 369340"/>
              <a:gd name="connsiteY2" fmla="*/ 866900 h 1692258"/>
              <a:gd name="connsiteX3" fmla="*/ 120074 w 369340"/>
              <a:gd name="connsiteY3" fmla="*/ 846129 h 1692258"/>
              <a:gd name="connsiteX4" fmla="*/ 244707 w 369340"/>
              <a:gd name="connsiteY4" fmla="*/ 825358 h 1692258"/>
              <a:gd name="connsiteX5" fmla="*/ 244707 w 369340"/>
              <a:gd name="connsiteY5" fmla="*/ 20771 h 1692258"/>
              <a:gd name="connsiteX6" fmla="*/ 369340 w 369340"/>
              <a:gd name="connsiteY6" fmla="*/ 0 h 1692258"/>
              <a:gd name="connsiteX7" fmla="*/ 369339 w 369340"/>
              <a:gd name="connsiteY7" fmla="*/ 1692258 h 1692258"/>
              <a:gd name="connsiteX0" fmla="*/ 369339 w 369340"/>
              <a:gd name="connsiteY0" fmla="*/ 1692258 h 1692258"/>
              <a:gd name="connsiteX1" fmla="*/ 244706 w 369340"/>
              <a:gd name="connsiteY1" fmla="*/ 1671487 h 1692258"/>
              <a:gd name="connsiteX2" fmla="*/ 244707 w 369340"/>
              <a:gd name="connsiteY2" fmla="*/ 866900 h 1692258"/>
              <a:gd name="connsiteX3" fmla="*/ 0 w 369340"/>
              <a:gd name="connsiteY3" fmla="*/ 550569 h 1692258"/>
              <a:gd name="connsiteX4" fmla="*/ 244707 w 369340"/>
              <a:gd name="connsiteY4" fmla="*/ 825358 h 1692258"/>
              <a:gd name="connsiteX5" fmla="*/ 244707 w 369340"/>
              <a:gd name="connsiteY5" fmla="*/ 20771 h 1692258"/>
              <a:gd name="connsiteX6" fmla="*/ 369340 w 369340"/>
              <a:gd name="connsiteY6" fmla="*/ 0 h 16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340" h="1692258" stroke="0" extrusionOk="0">
                <a:moveTo>
                  <a:pt x="369339" y="1692258"/>
                </a:moveTo>
                <a:cubicBezTo>
                  <a:pt x="300506" y="1692258"/>
                  <a:pt x="244706" y="1682959"/>
                  <a:pt x="244706" y="1671487"/>
                </a:cubicBezTo>
                <a:cubicBezTo>
                  <a:pt x="244706" y="1403291"/>
                  <a:pt x="244707" y="1135096"/>
                  <a:pt x="244707" y="866900"/>
                </a:cubicBezTo>
                <a:cubicBezTo>
                  <a:pt x="244707" y="855428"/>
                  <a:pt x="188907" y="846129"/>
                  <a:pt x="120074" y="846129"/>
                </a:cubicBezTo>
                <a:cubicBezTo>
                  <a:pt x="188907" y="846129"/>
                  <a:pt x="244707" y="836830"/>
                  <a:pt x="244707" y="825358"/>
                </a:cubicBezTo>
                <a:lnTo>
                  <a:pt x="244707" y="20771"/>
                </a:lnTo>
                <a:cubicBezTo>
                  <a:pt x="244707" y="9299"/>
                  <a:pt x="300507" y="0"/>
                  <a:pt x="369340" y="0"/>
                </a:cubicBezTo>
                <a:cubicBezTo>
                  <a:pt x="369340" y="564086"/>
                  <a:pt x="369339" y="1128172"/>
                  <a:pt x="369339" y="1692258"/>
                </a:cubicBezTo>
                <a:close/>
              </a:path>
              <a:path w="369340" h="1692258" fill="none">
                <a:moveTo>
                  <a:pt x="369339" y="1692258"/>
                </a:moveTo>
                <a:cubicBezTo>
                  <a:pt x="300506" y="1692258"/>
                  <a:pt x="244706" y="1682959"/>
                  <a:pt x="244706" y="1671487"/>
                </a:cubicBezTo>
                <a:cubicBezTo>
                  <a:pt x="244706" y="1403291"/>
                  <a:pt x="285491" y="1053720"/>
                  <a:pt x="244707" y="866900"/>
                </a:cubicBezTo>
                <a:cubicBezTo>
                  <a:pt x="203923" y="680080"/>
                  <a:pt x="68833" y="550569"/>
                  <a:pt x="0" y="550569"/>
                </a:cubicBezTo>
                <a:cubicBezTo>
                  <a:pt x="68833" y="550569"/>
                  <a:pt x="244707" y="836830"/>
                  <a:pt x="244707" y="825358"/>
                </a:cubicBezTo>
                <a:lnTo>
                  <a:pt x="244707" y="20771"/>
                </a:lnTo>
                <a:cubicBezTo>
                  <a:pt x="244707" y="9299"/>
                  <a:pt x="300507" y="0"/>
                  <a:pt x="369340"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e 27"/>
          <p:cNvSpPr/>
          <p:nvPr/>
        </p:nvSpPr>
        <p:spPr>
          <a:xfrm rot="16200000">
            <a:off x="6359290" y="3102897"/>
            <a:ext cx="220153" cy="480877"/>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p:cNvSpPr/>
          <p:nvPr/>
        </p:nvSpPr>
        <p:spPr>
          <a:xfrm rot="16200000">
            <a:off x="7469694" y="2539115"/>
            <a:ext cx="374237" cy="1755174"/>
          </a:xfrm>
          <a:custGeom>
            <a:avLst/>
            <a:gdLst>
              <a:gd name="connsiteX0" fmla="*/ 254164 w 254164"/>
              <a:gd name="connsiteY0" fmla="*/ 1755174 h 1755174"/>
              <a:gd name="connsiteX1" fmla="*/ 127082 w 254164"/>
              <a:gd name="connsiteY1" fmla="*/ 1733995 h 1755174"/>
              <a:gd name="connsiteX2" fmla="*/ 127082 w 254164"/>
              <a:gd name="connsiteY2" fmla="*/ 898766 h 1755174"/>
              <a:gd name="connsiteX3" fmla="*/ 0 w 254164"/>
              <a:gd name="connsiteY3" fmla="*/ 877587 h 1755174"/>
              <a:gd name="connsiteX4" fmla="*/ 127082 w 254164"/>
              <a:gd name="connsiteY4" fmla="*/ 856408 h 1755174"/>
              <a:gd name="connsiteX5" fmla="*/ 127082 w 254164"/>
              <a:gd name="connsiteY5" fmla="*/ 21179 h 1755174"/>
              <a:gd name="connsiteX6" fmla="*/ 254164 w 254164"/>
              <a:gd name="connsiteY6" fmla="*/ 0 h 1755174"/>
              <a:gd name="connsiteX7" fmla="*/ 254164 w 254164"/>
              <a:gd name="connsiteY7" fmla="*/ 1755174 h 1755174"/>
              <a:gd name="connsiteX0" fmla="*/ 254164 w 254164"/>
              <a:gd name="connsiteY0" fmla="*/ 1755174 h 1755174"/>
              <a:gd name="connsiteX1" fmla="*/ 127082 w 254164"/>
              <a:gd name="connsiteY1" fmla="*/ 1733995 h 1755174"/>
              <a:gd name="connsiteX2" fmla="*/ 127082 w 254164"/>
              <a:gd name="connsiteY2" fmla="*/ 898766 h 1755174"/>
              <a:gd name="connsiteX3" fmla="*/ 0 w 254164"/>
              <a:gd name="connsiteY3" fmla="*/ 877587 h 1755174"/>
              <a:gd name="connsiteX4" fmla="*/ 127082 w 254164"/>
              <a:gd name="connsiteY4" fmla="*/ 856408 h 1755174"/>
              <a:gd name="connsiteX5" fmla="*/ 127082 w 254164"/>
              <a:gd name="connsiteY5" fmla="*/ 21179 h 1755174"/>
              <a:gd name="connsiteX6" fmla="*/ 254164 w 254164"/>
              <a:gd name="connsiteY6" fmla="*/ 0 h 1755174"/>
              <a:gd name="connsiteX0" fmla="*/ 374237 w 374237"/>
              <a:gd name="connsiteY0" fmla="*/ 1755174 h 1755174"/>
              <a:gd name="connsiteX1" fmla="*/ 247155 w 374237"/>
              <a:gd name="connsiteY1" fmla="*/ 1733995 h 1755174"/>
              <a:gd name="connsiteX2" fmla="*/ 247155 w 374237"/>
              <a:gd name="connsiteY2" fmla="*/ 898766 h 1755174"/>
              <a:gd name="connsiteX3" fmla="*/ 120073 w 374237"/>
              <a:gd name="connsiteY3" fmla="*/ 877587 h 1755174"/>
              <a:gd name="connsiteX4" fmla="*/ 247155 w 374237"/>
              <a:gd name="connsiteY4" fmla="*/ 856408 h 1755174"/>
              <a:gd name="connsiteX5" fmla="*/ 247155 w 374237"/>
              <a:gd name="connsiteY5" fmla="*/ 21179 h 1755174"/>
              <a:gd name="connsiteX6" fmla="*/ 374237 w 374237"/>
              <a:gd name="connsiteY6" fmla="*/ 0 h 1755174"/>
              <a:gd name="connsiteX7" fmla="*/ 374237 w 374237"/>
              <a:gd name="connsiteY7" fmla="*/ 1755174 h 1755174"/>
              <a:gd name="connsiteX0" fmla="*/ 374237 w 374237"/>
              <a:gd name="connsiteY0" fmla="*/ 1755174 h 1755174"/>
              <a:gd name="connsiteX1" fmla="*/ 247155 w 374237"/>
              <a:gd name="connsiteY1" fmla="*/ 1733995 h 1755174"/>
              <a:gd name="connsiteX2" fmla="*/ 247155 w 374237"/>
              <a:gd name="connsiteY2" fmla="*/ 898766 h 1755174"/>
              <a:gd name="connsiteX3" fmla="*/ 0 w 374237"/>
              <a:gd name="connsiteY3" fmla="*/ 1283987 h 1755174"/>
              <a:gd name="connsiteX4" fmla="*/ 247155 w 374237"/>
              <a:gd name="connsiteY4" fmla="*/ 856408 h 1755174"/>
              <a:gd name="connsiteX5" fmla="*/ 247155 w 374237"/>
              <a:gd name="connsiteY5" fmla="*/ 21179 h 1755174"/>
              <a:gd name="connsiteX6" fmla="*/ 374237 w 374237"/>
              <a:gd name="connsiteY6" fmla="*/ 0 h 175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237" h="1755174" stroke="0" extrusionOk="0">
                <a:moveTo>
                  <a:pt x="374237" y="1755174"/>
                </a:moveTo>
                <a:cubicBezTo>
                  <a:pt x="304052" y="1755174"/>
                  <a:pt x="247155" y="1745692"/>
                  <a:pt x="247155" y="1733995"/>
                </a:cubicBezTo>
                <a:lnTo>
                  <a:pt x="247155" y="898766"/>
                </a:lnTo>
                <a:cubicBezTo>
                  <a:pt x="247155" y="887069"/>
                  <a:pt x="190258" y="877587"/>
                  <a:pt x="120073" y="877587"/>
                </a:cubicBezTo>
                <a:cubicBezTo>
                  <a:pt x="190258" y="877587"/>
                  <a:pt x="247155" y="868105"/>
                  <a:pt x="247155" y="856408"/>
                </a:cubicBezTo>
                <a:lnTo>
                  <a:pt x="247155" y="21179"/>
                </a:lnTo>
                <a:cubicBezTo>
                  <a:pt x="247155" y="9482"/>
                  <a:pt x="304052" y="0"/>
                  <a:pt x="374237" y="0"/>
                </a:cubicBezTo>
                <a:lnTo>
                  <a:pt x="374237" y="1755174"/>
                </a:lnTo>
                <a:close/>
              </a:path>
              <a:path w="374237" h="1755174" fill="none">
                <a:moveTo>
                  <a:pt x="374237" y="1755174"/>
                </a:moveTo>
                <a:cubicBezTo>
                  <a:pt x="304052" y="1755174"/>
                  <a:pt x="247155" y="1745692"/>
                  <a:pt x="247155" y="1733995"/>
                </a:cubicBezTo>
                <a:lnTo>
                  <a:pt x="247155" y="898766"/>
                </a:lnTo>
                <a:cubicBezTo>
                  <a:pt x="247155" y="887069"/>
                  <a:pt x="70185" y="1283987"/>
                  <a:pt x="0" y="1283987"/>
                </a:cubicBezTo>
                <a:cubicBezTo>
                  <a:pt x="70185" y="1283987"/>
                  <a:pt x="247155" y="868105"/>
                  <a:pt x="247155" y="856408"/>
                </a:cubicBezTo>
                <a:lnTo>
                  <a:pt x="247155" y="21179"/>
                </a:lnTo>
                <a:cubicBezTo>
                  <a:pt x="247155" y="9482"/>
                  <a:pt x="304052" y="0"/>
                  <a:pt x="374237" y="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3451</Words>
  <Application>Microsoft Macintosh PowerPoint</Application>
  <PresentationFormat>On-screen Show (16:9)</PresentationFormat>
  <Paragraphs>378</Paragraphs>
  <Slides>43</Slides>
  <Notes>43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43</vt:i4>
      </vt:variant>
    </vt:vector>
  </HeadingPairs>
  <TitlesOfParts>
    <vt:vector size="45" baseType="lpstr">
      <vt:lpstr>Arial</vt:lpstr>
      <vt:lpstr>Simple Light</vt:lpstr>
      <vt:lpstr>Community Lightening Slides - Kyle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Lightening Slides - Kyle</dc:title>
  <dc:creator>Lauren Patterson, Ph.D.</dc:creator>
  <cp:lastModifiedBy>Kyle Onda</cp:lastModifiedBy>
  <cp:revision>3</cp:revision>
  <dcterms:modified xsi:type="dcterms:W3CDTF">2020-08-12T17:53:41Z</dcterms:modified>
</cp:coreProperties>
</file>